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4"/>
  </p:sldMasterIdLst>
  <p:notesMasterIdLst>
    <p:notesMasterId r:id="rId21"/>
  </p:notesMasterIdLst>
  <p:handoutMasterIdLst>
    <p:handoutMasterId r:id="rId22"/>
  </p:handoutMasterIdLst>
  <p:sldIdLst>
    <p:sldId id="583" r:id="rId5"/>
    <p:sldId id="601" r:id="rId6"/>
    <p:sldId id="581" r:id="rId7"/>
    <p:sldId id="600" r:id="rId8"/>
    <p:sldId id="584" r:id="rId9"/>
    <p:sldId id="598" r:id="rId10"/>
    <p:sldId id="597" r:id="rId11"/>
    <p:sldId id="585" r:id="rId12"/>
    <p:sldId id="591" r:id="rId13"/>
    <p:sldId id="593" r:id="rId14"/>
    <p:sldId id="592" r:id="rId15"/>
    <p:sldId id="590" r:id="rId16"/>
    <p:sldId id="594" r:id="rId17"/>
    <p:sldId id="589" r:id="rId18"/>
    <p:sldId id="588" r:id="rId19"/>
    <p:sldId id="586" r:id="rId2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0ACFE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30694-DC8F-47CF-A1C1-8DE91EB938AB}" v="145" dt="2022-05-13T06:27:01.121"/>
    <p1510:client id="{090859B0-1583-4D03-A0DB-30E6898D6CF4}" v="2" dt="2022-05-11T10:40:54.044"/>
    <p1510:client id="{51B5CB08-E9B1-4714-9F7B-00D683324B61}" v="447" dt="2022-05-17T20:56:03.898"/>
    <p1510:client id="{10DCC697-1335-EC81-F3AB-32BD6AD909A5}" v="81" dt="2022-05-09T09:58:21.345"/>
    <p1510:client id="{23F45520-FD8A-4FF2-8436-09D05CFE0B9A}" v="530" dt="2022-05-13T06:43:02.812"/>
    <p1510:client id="{2CE3A7C9-9E16-40E9-B828-EC154AB3FD7F}" v="77" dt="2022-05-11T11:03:46.124"/>
    <p1510:client id="{50BA79CA-1869-4275-8A74-4F43BD993D9E}" v="8" dt="2022-05-13T05:57:53.743"/>
    <p1510:client id="{503A955D-A8D3-48C4-805A-78B99D44144A}" v="198" dt="2022-05-06T09:27:47.295"/>
    <p1510:client id="{DB90BDB0-AF36-428A-9FB8-1CB76CF89465}" v="10" dt="2022-05-15T14:40:27.879"/>
    <p1510:client id="{59D0E7FC-74A2-4A00-90FC-085BEB901968}" v="178" dt="2022-05-10T17:18:04.109"/>
    <p1510:client id="{8FF6402D-CF84-523F-B2DC-10124A7A6CD1}" v="138" dt="2022-05-06T09:32:01.412"/>
    <p1510:client id="{BAAB2D2F-F2F6-4608-9694-0075F99C51E9}" v="374" dt="2022-05-09T10:11:06.053"/>
    <p1510:client id="{9A837539-5DD2-4CC5-84AE-F0BB9A953CA7}" v="41" dt="2022-05-06T06:44:06.104"/>
    <p1510:client id="{A13832F2-3971-03E1-1652-0FFA7D23B8A3}" v="58" dt="2022-05-10T15:41:44.685"/>
    <p1510:client id="{D82BB58F-C470-47A3-8A02-21D475CC3A02}" v="450" dt="2022-05-06T09:27:36.380"/>
    <p1510:client id="{F3D96665-E01E-4F42-9387-D52D7C3EEB26}" v="16" dt="2022-05-17T21:03:57.961"/>
    <p1510:client id="{FAE4D843-4FFC-4995-B620-6A9FD9A5D051}" v="25" dt="2022-05-11T10:53:40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931C6457-B6CF-284A-80E4-7F579CDB3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54CDFA3-1758-EA4F-9D4D-AD964DC729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4F263-28AB-9349-A225-5146F605ABFD}" type="datetimeFigureOut">
              <a:rPr lang="fr-FR" smtClean="0"/>
              <a:t>06/10/2022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0F25FB59-B001-3A46-B224-4A04B104F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222C1CDD-23D1-5F4D-A539-BB7E838C5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B335C-996E-0640-BD3C-97258BBE1BA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39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AF817-096C-47DA-841A-00A9FCCFCA50}" type="datetimeFigureOut">
              <a:rPr lang="en-GB" smtClean="0"/>
              <a:t>06/10/2022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6DD73-8C15-4A9D-B9F4-5DACF5AA74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627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42760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0236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8545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CEF0690-1AA2-424D-AEB2-C1B6CF84E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Edit Sub-title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3BB4-77C3-4266-A4A8-BE1555CF2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437064"/>
            <a:ext cx="10771188" cy="45858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Edit Title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71BCBA59-9719-4A85-9D10-EB6917B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45200"/>
            <a:ext cx="10771188" cy="4783798"/>
          </a:xfrm>
          <a:prstGeom prst="rect">
            <a:avLst/>
          </a:prstGeom>
        </p:spPr>
        <p:txBody>
          <a:bodyPr vert="horz" lIns="0" tIns="144000" rIns="91440" bIns="45720" rtlCol="0">
            <a:no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0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CEF0690-1AA2-424D-AEB2-C1B6CF84E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66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Edit Sub-title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3BB4-77C3-4266-A4A8-BE1555CF2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437064"/>
            <a:ext cx="10771188" cy="458587"/>
          </a:xfrm>
        </p:spPr>
        <p:txBody>
          <a:bodyPr/>
          <a:lstStyle>
            <a:lvl1pPr>
              <a:defRPr>
                <a:solidFill>
                  <a:srgbClr val="FF6699"/>
                </a:solidFill>
              </a:defRPr>
            </a:lvl1pPr>
          </a:lstStyle>
          <a:p>
            <a:r>
              <a:rPr lang="en-GB"/>
              <a:t>Edit Title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71BCBA59-9719-4A85-9D10-EB6917B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45200"/>
            <a:ext cx="10771188" cy="4783798"/>
          </a:xfrm>
          <a:prstGeom prst="rect">
            <a:avLst/>
          </a:prstGeom>
        </p:spPr>
        <p:txBody>
          <a:bodyPr vert="horz" lIns="0" tIns="144000" rIns="91440" bIns="45720" rtlCol="0">
            <a:noAutofit/>
          </a:bodyPr>
          <a:lstStyle>
            <a:lvl2pPr>
              <a:buClr>
                <a:srgbClr val="FF6699"/>
              </a:buClr>
              <a:buFont typeface="Wingdings" panose="05000000000000000000" pitchFamily="2" charset="2"/>
              <a:buChar char="§"/>
              <a:defRPr/>
            </a:lvl2pPr>
            <a:lvl3pPr>
              <a:buClr>
                <a:srgbClr val="FF6699"/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rgbClr val="FF6699"/>
              </a:buClr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xmlns="" id="{8CF8CC13-97A4-4FE5-A210-291C814790E2}"/>
              </a:ext>
            </a:extLst>
          </p:cNvPr>
          <p:cNvCxnSpPr>
            <a:cxnSpLocks/>
          </p:cNvCxnSpPr>
          <p:nvPr userDrawn="1"/>
        </p:nvCxnSpPr>
        <p:spPr>
          <a:xfrm>
            <a:off x="354807" y="908720"/>
            <a:ext cx="1112599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za 14">
            <a:extLst>
              <a:ext uri="{FF2B5EF4-FFF2-40B4-BE49-F238E27FC236}">
                <a16:creationId xmlns:a16="http://schemas.microsoft.com/office/drawing/2014/main" xmlns="" id="{05686755-0158-4458-BD8C-8DD4E761CF0A}"/>
              </a:ext>
            </a:extLst>
          </p:cNvPr>
          <p:cNvSpPr/>
          <p:nvPr userDrawn="1"/>
        </p:nvSpPr>
        <p:spPr>
          <a:xfrm rot="5400000">
            <a:off x="37118" y="260649"/>
            <a:ext cx="658282" cy="658282"/>
          </a:xfrm>
          <a:prstGeom prst="teardrop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cs-CZ" sz="140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xmlns="" id="{E6B84659-7A8F-4741-B395-66470C696040}"/>
              </a:ext>
            </a:extLst>
          </p:cNvPr>
          <p:cNvCxnSpPr>
            <a:cxnSpLocks/>
          </p:cNvCxnSpPr>
          <p:nvPr userDrawn="1"/>
        </p:nvCxnSpPr>
        <p:spPr>
          <a:xfrm>
            <a:off x="0" y="6237312"/>
            <a:ext cx="709613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0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9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CEF0690-1AA2-424D-AEB2-C1B6CF84E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C0ACF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Edit Sub-title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3BB4-77C3-4266-A4A8-BE1555CF2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437064"/>
            <a:ext cx="10771188" cy="458587"/>
          </a:xfrm>
        </p:spPr>
        <p:txBody>
          <a:bodyPr/>
          <a:lstStyle>
            <a:lvl1pPr>
              <a:defRPr>
                <a:solidFill>
                  <a:srgbClr val="C0ACFE"/>
                </a:solidFill>
              </a:defRPr>
            </a:lvl1pPr>
          </a:lstStyle>
          <a:p>
            <a:r>
              <a:rPr lang="en-GB"/>
              <a:t>Edit Title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71BCBA59-9719-4A85-9D10-EB6917B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45200"/>
            <a:ext cx="10771188" cy="4783798"/>
          </a:xfrm>
          <a:prstGeom prst="rect">
            <a:avLst/>
          </a:prstGeom>
        </p:spPr>
        <p:txBody>
          <a:bodyPr vert="horz" lIns="0" tIns="144000" rIns="91440" bIns="45720" rtlCol="0">
            <a:noAutofit/>
          </a:bodyPr>
          <a:lstStyle>
            <a:lvl2pPr>
              <a:buClr>
                <a:srgbClr val="C0ACFE"/>
              </a:buClr>
              <a:defRPr/>
            </a:lvl2pPr>
            <a:lvl3pPr>
              <a:buClr>
                <a:srgbClr val="C0ACFE"/>
              </a:buClr>
              <a:defRPr/>
            </a:lvl3pPr>
            <a:lvl4pPr>
              <a:buClr>
                <a:srgbClr val="C0ACFE"/>
              </a:buClr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8C455CD6-8742-46B8-85DA-EC52547782E9}"/>
              </a:ext>
            </a:extLst>
          </p:cNvPr>
          <p:cNvCxnSpPr>
            <a:cxnSpLocks/>
          </p:cNvCxnSpPr>
          <p:nvPr userDrawn="1"/>
        </p:nvCxnSpPr>
        <p:spPr>
          <a:xfrm>
            <a:off x="354807" y="908720"/>
            <a:ext cx="11125993" cy="0"/>
          </a:xfrm>
          <a:prstGeom prst="line">
            <a:avLst/>
          </a:prstGeom>
          <a:ln w="19050">
            <a:solidFill>
              <a:srgbClr val="C0A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00EFE954-19D4-47B3-B577-27F3C242B7EF}"/>
              </a:ext>
            </a:extLst>
          </p:cNvPr>
          <p:cNvCxnSpPr>
            <a:cxnSpLocks/>
          </p:cNvCxnSpPr>
          <p:nvPr userDrawn="1"/>
        </p:nvCxnSpPr>
        <p:spPr>
          <a:xfrm>
            <a:off x="0" y="6237312"/>
            <a:ext cx="709613" cy="0"/>
          </a:xfrm>
          <a:prstGeom prst="line">
            <a:avLst/>
          </a:prstGeom>
          <a:ln w="28575">
            <a:solidFill>
              <a:srgbClr val="C0A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za 12">
            <a:extLst>
              <a:ext uri="{FF2B5EF4-FFF2-40B4-BE49-F238E27FC236}">
                <a16:creationId xmlns:a16="http://schemas.microsoft.com/office/drawing/2014/main" xmlns="" id="{9DB340C5-E2C9-4BAA-B014-A47062685DBE}"/>
              </a:ext>
            </a:extLst>
          </p:cNvPr>
          <p:cNvSpPr/>
          <p:nvPr userDrawn="1"/>
        </p:nvSpPr>
        <p:spPr>
          <a:xfrm rot="5400000">
            <a:off x="37118" y="260649"/>
            <a:ext cx="658282" cy="658282"/>
          </a:xfrm>
          <a:prstGeom prst="teardrop">
            <a:avLst/>
          </a:prstGeom>
          <a:solidFill>
            <a:srgbClr val="C0ACFE"/>
          </a:solidFill>
          <a:ln>
            <a:solidFill>
              <a:srgbClr val="C0A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cs-CZ" sz="14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0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92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DCEF0690-1AA2-424D-AEB2-C1B6CF84E9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6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Edit Sub-title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B3BB4-77C3-4266-A4A8-BE1555CF22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200" y="437064"/>
            <a:ext cx="10771188" cy="458587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/>
              <a:t>Edit Title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71BCBA59-9719-4A85-9D10-EB6917B1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345200"/>
            <a:ext cx="10771188" cy="4783798"/>
          </a:xfrm>
          <a:prstGeom prst="rect">
            <a:avLst/>
          </a:prstGeom>
        </p:spPr>
        <p:txBody>
          <a:bodyPr vert="horz" lIns="0" tIns="144000" rIns="91440" bIns="45720" rtlCol="0">
            <a:noAutofit/>
          </a:bodyPr>
          <a:lstStyle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6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6">
                  <a:lumMod val="60000"/>
                  <a:lumOff val="40000"/>
                </a:schemeClr>
              </a:buClr>
              <a:defRPr/>
            </a:lvl4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xmlns="" id="{9E68366C-8EE3-40D8-B648-4F39279B67F1}"/>
              </a:ext>
            </a:extLst>
          </p:cNvPr>
          <p:cNvCxnSpPr>
            <a:cxnSpLocks/>
          </p:cNvCxnSpPr>
          <p:nvPr userDrawn="1"/>
        </p:nvCxnSpPr>
        <p:spPr>
          <a:xfrm>
            <a:off x="0" y="6237312"/>
            <a:ext cx="709613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67529C45-8517-42FE-B941-E803A79008CE}"/>
              </a:ext>
            </a:extLst>
          </p:cNvPr>
          <p:cNvCxnSpPr>
            <a:cxnSpLocks/>
          </p:cNvCxnSpPr>
          <p:nvPr userDrawn="1"/>
        </p:nvCxnSpPr>
        <p:spPr>
          <a:xfrm>
            <a:off x="354807" y="908720"/>
            <a:ext cx="11125993" cy="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za 11">
            <a:extLst>
              <a:ext uri="{FF2B5EF4-FFF2-40B4-BE49-F238E27FC236}">
                <a16:creationId xmlns:a16="http://schemas.microsoft.com/office/drawing/2014/main" xmlns="" id="{D3FB60D0-E29D-49B3-8D28-13FE4019C22D}"/>
              </a:ext>
            </a:extLst>
          </p:cNvPr>
          <p:cNvSpPr/>
          <p:nvPr userDrawn="1"/>
        </p:nvSpPr>
        <p:spPr>
          <a:xfrm rot="5400000">
            <a:off x="37118" y="260649"/>
            <a:ext cx="658282" cy="658282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cs-CZ" sz="14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3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86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4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4727CF22-BC15-4190-9185-B1AE5971CD7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821615" y="1344426"/>
            <a:ext cx="3656010" cy="4784913"/>
          </a:xfrm>
          <a:solidFill>
            <a:schemeClr val="accent3">
              <a:lumMod val="40000"/>
              <a:lumOff val="60000"/>
            </a:schemeClr>
          </a:solidFill>
        </p:spPr>
        <p:txBody>
          <a:bodyPr tIns="144000" rIns="18000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867D966F-1DB2-4ADD-8AB8-C646A7A1E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19E43-FA16-4E29-A151-7D37B5F3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37064"/>
            <a:ext cx="10771188" cy="45858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9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8"/>
          </p:nvPr>
        </p:nvSpPr>
        <p:spPr>
          <a:xfrm>
            <a:off x="709614" y="1354239"/>
            <a:ext cx="6970711" cy="47751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5665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926">
          <p15:clr>
            <a:srgbClr val="FBAE40"/>
          </p15:clr>
        </p15:guide>
        <p15:guide id="2" pos="47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2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D5F737F0-7CED-4F6E-A9F6-A09DFFC62CB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096000" y="1219200"/>
            <a:ext cx="6096000" cy="49098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F94812-48F7-4B36-8C55-3962AFCBBA67}"/>
              </a:ext>
            </a:extLst>
          </p:cNvPr>
          <p:cNvSpPr/>
          <p:nvPr userDrawn="1"/>
        </p:nvSpPr>
        <p:spPr>
          <a:xfrm>
            <a:off x="0" y="705569"/>
            <a:ext cx="711200" cy="60959"/>
          </a:xfrm>
          <a:prstGeom prst="rect">
            <a:avLst/>
          </a:prstGeom>
          <a:solidFill>
            <a:schemeClr val="accent1"/>
          </a:solidFill>
          <a:ln>
            <a:solidFill>
              <a:srgbClr val="C3006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xmlns="" id="{22ADC1E7-DD75-4F55-A35C-17D3031BE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B4F4D1E0-14D1-418D-B522-BB0FCF25C3E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9614" y="1219201"/>
            <a:ext cx="5300661" cy="491091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xmlns="" id="{6E398AC5-1D40-47BD-AB02-541B25336F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868" y="6156382"/>
            <a:ext cx="1951812" cy="729002"/>
          </a:xfrm>
          <a:prstGeom prst="rect">
            <a:avLst/>
          </a:prstGeom>
        </p:spPr>
      </p:pic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2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3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867D966F-1DB2-4ADD-8AB8-C646A7A1E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416D2-9D90-4F72-BC5F-8A6D23DA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37064"/>
            <a:ext cx="10771188" cy="458587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1B1EEA05-6ED4-4D9A-936C-DCF2A7FDEADA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14376" y="1339745"/>
            <a:ext cx="5295899" cy="2310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85A1E34C-DE72-4A1C-B63E-31DED6996611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14376" y="3819646"/>
            <a:ext cx="5295899" cy="2310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B86DF8C9-F92F-4B98-AB4B-9CDF9ECCEEA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6181726" y="1339745"/>
            <a:ext cx="5295899" cy="2310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E6D7B016-AE9B-4EF7-B623-BEFEBB3EBC62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6181726" y="3819646"/>
            <a:ext cx="5295899" cy="23104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2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2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98">
          <p15:clr>
            <a:srgbClr val="FBAE40"/>
          </p15:clr>
        </p15:guide>
        <p15:guide id="2" pos="378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xmlns="" id="{867D966F-1DB2-4ADD-8AB8-C646A7A1E1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2416D2-9D90-4F72-BC5F-8A6D23DA8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37064"/>
            <a:ext cx="10771188" cy="45858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F369D1EB-9487-4074-B5BB-3D72955CE0D6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14376" y="1331913"/>
            <a:ext cx="3435691" cy="47982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E9D80142-9F23-4A97-A399-C2B9C93E1402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4380537" y="1331913"/>
            <a:ext cx="3435691" cy="47982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EEAEB7AC-8F74-4E7C-99B0-E7E81A9BF723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046697" y="1331913"/>
            <a:ext cx="3435691" cy="47982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Click to add content</a:t>
            </a: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0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615">
          <p15:clr>
            <a:srgbClr val="FBAE40"/>
          </p15:clr>
        </p15:guide>
        <p15:guide id="2" pos="2759">
          <p15:clr>
            <a:srgbClr val="FBAE40"/>
          </p15:clr>
        </p15:guide>
        <p15:guide id="3" pos="4925">
          <p15:clr>
            <a:srgbClr val="FBAE40"/>
          </p15:clr>
        </p15:guide>
        <p15:guide id="4" pos="50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830903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block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83EA3D-C0FB-43DD-A2DB-5491E0EF5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DD661B-3BC4-4412-8EF0-EEB7B3D55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BEF42E28-B456-4866-B3CB-99ECC40DC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895651"/>
            <a:ext cx="1120139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add a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AD9660D4-F6D3-44F8-A6C5-217AB57F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7302" y="1371600"/>
            <a:ext cx="3094697" cy="4759662"/>
          </a:xfrm>
          <a:solidFill>
            <a:schemeClr val="accent2"/>
          </a:solidFill>
        </p:spPr>
        <p:txBody>
          <a:bodyPr vert="horz" lIns="0" tIns="144000" rIns="180000" bIns="45720" rtlCol="0" anchor="ctr">
            <a:noAutofit/>
          </a:bodyPr>
          <a:lstStyle>
            <a:lvl1pPr algn="ctr"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defRPr lang="fr-FR" smtClean="0">
                <a:solidFill>
                  <a:schemeClr val="bg1"/>
                </a:solidFill>
              </a:defRPr>
            </a:lvl3pPr>
            <a:lvl4pPr>
              <a:defRPr lang="fr-FR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9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9"/>
          </p:nvPr>
        </p:nvSpPr>
        <p:spPr>
          <a:xfrm>
            <a:off x="709614" y="1371600"/>
            <a:ext cx="8266111" cy="47212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1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block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283EA3D-C0FB-43DD-A2DB-5491E0EF56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add a title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12DD661B-3BC4-4412-8EF0-EEB7B3D55F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BEF42E28-B456-4866-B3CB-99ECC40DC4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1201" y="895651"/>
            <a:ext cx="1120139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GB"/>
              <a:t>Click to add a subtitle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AD9660D4-F6D3-44F8-A6C5-217AB57F161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97302" y="1371600"/>
            <a:ext cx="3094697" cy="4759662"/>
          </a:xfrm>
          <a:solidFill>
            <a:schemeClr val="accent2"/>
          </a:solidFill>
        </p:spPr>
        <p:txBody>
          <a:bodyPr vert="horz" lIns="0" tIns="144000" rIns="180000" bIns="45720" rtlCol="0" anchor="ctr">
            <a:noAutofit/>
          </a:bodyPr>
          <a:lstStyle>
            <a:lvl1pPr algn="ctr">
              <a:defRPr lang="fr-FR" smtClean="0">
                <a:solidFill>
                  <a:schemeClr val="bg1"/>
                </a:solidFill>
              </a:defRPr>
            </a:lvl1pPr>
            <a:lvl2pPr>
              <a:defRPr lang="fr-FR" smtClean="0">
                <a:solidFill>
                  <a:schemeClr val="bg1"/>
                </a:solidFill>
              </a:defRPr>
            </a:lvl2pPr>
            <a:lvl3pPr>
              <a:defRPr lang="fr-FR" smtClean="0">
                <a:solidFill>
                  <a:schemeClr val="bg1"/>
                </a:solidFill>
              </a:defRPr>
            </a:lvl3pPr>
            <a:lvl4pPr>
              <a:defRPr lang="fr-FR" smtClean="0">
                <a:solidFill>
                  <a:schemeClr val="bg1"/>
                </a:solidFill>
              </a:defRPr>
            </a:lvl4pPr>
            <a:lvl5pPr>
              <a:defRPr lang="fr-FR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Add your text here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9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80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B3AA68CB-AF2C-4DF4-BD33-36AE32969612}"/>
              </a:ext>
            </a:extLst>
          </p:cNvPr>
          <p:cNvSpPr txBox="1"/>
          <p:nvPr userDrawn="1"/>
        </p:nvSpPr>
        <p:spPr>
          <a:xfrm>
            <a:off x="839416" y="1358847"/>
            <a:ext cx="9361040" cy="284269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l">
              <a:lnSpc>
                <a:spcPct val="200000"/>
              </a:lnSpc>
            </a:pPr>
            <a:r>
              <a:rPr lang="cs-CZ"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Kapitola 1</a:t>
            </a:r>
          </a:p>
          <a:p>
            <a:pPr algn="l">
              <a:lnSpc>
                <a:spcPct val="200000"/>
              </a:lnSpc>
            </a:pPr>
            <a:r>
              <a:rPr lang="cs-CZ"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Kapitola 2</a:t>
            </a:r>
          </a:p>
          <a:p>
            <a:pPr algn="l">
              <a:lnSpc>
                <a:spcPct val="200000"/>
              </a:lnSpc>
            </a:pPr>
            <a:r>
              <a:rPr lang="cs-CZ"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Kapitola 3</a:t>
            </a:r>
          </a:p>
          <a:p>
            <a:pPr algn="l">
              <a:lnSpc>
                <a:spcPct val="200000"/>
              </a:lnSpc>
            </a:pPr>
            <a:r>
              <a:rPr lang="cs-CZ" sz="1800" b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…</a:t>
            </a:r>
          </a:p>
          <a:p>
            <a:pPr algn="l">
              <a:lnSpc>
                <a:spcPct val="200000"/>
              </a:lnSpc>
            </a:pPr>
            <a:endParaRPr lang="cs-CZ" sz="1800" b="1" err="1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E478D86-DA88-401E-B429-E6AB3D1E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xmlns="" id="{D5F737F0-7CED-4F6E-A9F6-A09DFFC62CB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344472" y="1"/>
            <a:ext cx="1847528" cy="613029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n-GB"/>
              <a:t>Click on the icon to add an image</a:t>
            </a:r>
          </a:p>
        </p:txBody>
      </p: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xmlns="" id="{D19977A4-70F0-4DA6-BCDB-F1805587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437064"/>
            <a:ext cx="10769600" cy="458587"/>
          </a:xfrm>
          <a:prstGeom prst="rect">
            <a:avLst/>
          </a:prstGeom>
        </p:spPr>
        <p:txBody>
          <a:bodyPr vert="horz" wrap="square" lIns="180000" tIns="45720" rIns="91440" bIns="45720" rtlCol="0" anchor="b">
            <a:spAutoFit/>
          </a:bodyPr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xmlns="" id="{AA2FDCBB-CC90-4ACC-9CDF-3DF011ED91DE}"/>
              </a:ext>
            </a:extLst>
          </p:cNvPr>
          <p:cNvCxnSpPr>
            <a:cxnSpLocks/>
          </p:cNvCxnSpPr>
          <p:nvPr userDrawn="1"/>
        </p:nvCxnSpPr>
        <p:spPr>
          <a:xfrm>
            <a:off x="354807" y="908720"/>
            <a:ext cx="11125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 descr="Obsah obrázku text&#10;&#10;Popis byl vytvořen automaticky">
            <a:extLst>
              <a:ext uri="{FF2B5EF4-FFF2-40B4-BE49-F238E27FC236}">
                <a16:creationId xmlns:a16="http://schemas.microsoft.com/office/drawing/2014/main" xmlns="" id="{D98320EB-195B-44AD-B7EC-2BE5572DF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868" y="6156382"/>
            <a:ext cx="1951812" cy="729002"/>
          </a:xfrm>
          <a:prstGeom prst="rect">
            <a:avLst/>
          </a:prstGeom>
        </p:spPr>
      </p:pic>
      <p:sp>
        <p:nvSpPr>
          <p:cNvPr id="19" name="Slza 18">
            <a:extLst>
              <a:ext uri="{FF2B5EF4-FFF2-40B4-BE49-F238E27FC236}">
                <a16:creationId xmlns:a16="http://schemas.microsoft.com/office/drawing/2014/main" xmlns="" id="{4047D5B3-823B-472D-868D-35C8EE195F8A}"/>
              </a:ext>
            </a:extLst>
          </p:cNvPr>
          <p:cNvSpPr/>
          <p:nvPr userDrawn="1"/>
        </p:nvSpPr>
        <p:spPr>
          <a:xfrm rot="5400000">
            <a:off x="37118" y="260649"/>
            <a:ext cx="658282" cy="65828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cs-CZ" sz="140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2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65114F-70BC-475D-81C3-190789932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437064"/>
            <a:ext cx="11201398" cy="45858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4F36F8A-2816-4D2B-9FCD-90BD23A1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xmlns="" id="{7E630FCE-04AB-4FEC-9B32-4FC0615A45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895651"/>
            <a:ext cx="1120139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8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1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4F36F8A-2816-4D2B-9FCD-90BD23A1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xmlns="" id="{D573F11F-741D-4CC3-B0AF-8FF57EEEF2E4}"/>
              </a:ext>
            </a:extLst>
          </p:cNvPr>
          <p:cNvCxnSpPr>
            <a:cxnSpLocks/>
          </p:cNvCxnSpPr>
          <p:nvPr userDrawn="1"/>
        </p:nvCxnSpPr>
        <p:spPr>
          <a:xfrm>
            <a:off x="709614" y="1517650"/>
            <a:ext cx="25063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3DF882F2-E2A0-4F1D-8995-9EA0B3709EB0}"/>
              </a:ext>
            </a:extLst>
          </p:cNvPr>
          <p:cNvCxnSpPr>
            <a:cxnSpLocks/>
          </p:cNvCxnSpPr>
          <p:nvPr userDrawn="1"/>
        </p:nvCxnSpPr>
        <p:spPr>
          <a:xfrm>
            <a:off x="3505633" y="1517650"/>
            <a:ext cx="50263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xmlns="" id="{84B1E1A4-3C39-4B7C-97AF-17A7812C2FC4}"/>
              </a:ext>
            </a:extLst>
          </p:cNvPr>
          <p:cNvCxnSpPr>
            <a:cxnSpLocks/>
          </p:cNvCxnSpPr>
          <p:nvPr userDrawn="1"/>
        </p:nvCxnSpPr>
        <p:spPr>
          <a:xfrm>
            <a:off x="8821651" y="1517650"/>
            <a:ext cx="26591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xmlns="" id="{C265B9F9-63A7-4ADF-B40F-FC6A7D2A78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9613" y="1215200"/>
            <a:ext cx="1059728" cy="249299"/>
          </a:xfrm>
        </p:spPr>
        <p:txBody>
          <a:bodyPr wrap="none" lIns="198000" tIns="0" rIns="198000" bIns="0" anchor="ctr">
            <a:spAutoFit/>
          </a:bodyPr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462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fr-FR"/>
              <a:t>TOPIC</a:t>
            </a:r>
            <a:endParaRPr lang="en-GB"/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xmlns="" id="{2CE9F109-0AD3-45DE-A2F6-5C99D5577D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5633" y="1215200"/>
            <a:ext cx="1723563" cy="249299"/>
          </a:xfrm>
        </p:spPr>
        <p:txBody>
          <a:bodyPr wrap="none" lIns="198000" tIns="0" rIns="198000" bIns="0" anchor="ctr">
            <a:spAutoFit/>
          </a:bodyPr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462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fr-FR"/>
              <a:t>NEXT STEPS</a:t>
            </a:r>
            <a:endParaRPr lang="en-GB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xmlns="" id="{4A9EAAAC-1862-4BE6-AB65-8B57D4FE7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21651" y="1241748"/>
            <a:ext cx="2553504" cy="249299"/>
          </a:xfrm>
        </p:spPr>
        <p:txBody>
          <a:bodyPr wrap="none" lIns="198000" tIns="0" rIns="198000" bIns="0" anchor="ctr">
            <a:spAutoFit/>
          </a:bodyPr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  <a:lvl2pPr marL="174625" indent="0">
              <a:buNone/>
              <a:defRPr/>
            </a:lvl2pPr>
            <a:lvl3pPr marL="361950" indent="0">
              <a:buNone/>
              <a:defRPr/>
            </a:lvl3pPr>
            <a:lvl4pPr marL="542925" indent="0">
              <a:buNone/>
              <a:defRPr/>
            </a:lvl4pPr>
            <a:lvl5pPr marL="714375" indent="0">
              <a:buNone/>
              <a:defRPr/>
            </a:lvl5pPr>
          </a:lstStyle>
          <a:p>
            <a:pPr lvl="0"/>
            <a:r>
              <a:rPr lang="fr-FR"/>
              <a:t>ACTIONS &amp; TIMING</a:t>
            </a:r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BBAA8B60-6F9B-454E-A5C7-6F8549FD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437064"/>
            <a:ext cx="10769600" cy="45858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2" name="Espace réservé du texte 30">
            <a:extLst>
              <a:ext uri="{FF2B5EF4-FFF2-40B4-BE49-F238E27FC236}">
                <a16:creationId xmlns:a16="http://schemas.microsoft.com/office/drawing/2014/main" xmlns="" id="{32AF2DFC-67E2-4687-B7A2-C8F9B38A84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613" y="1629606"/>
            <a:ext cx="2506386" cy="440872"/>
          </a:xfrm>
        </p:spPr>
        <p:txBody>
          <a:bodyPr wrap="square" lIns="180000" rIns="0">
            <a:sp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33" name="Espace réservé du texte 30">
            <a:extLst>
              <a:ext uri="{FF2B5EF4-FFF2-40B4-BE49-F238E27FC236}">
                <a16:creationId xmlns:a16="http://schemas.microsoft.com/office/drawing/2014/main" xmlns="" id="{7444E061-5CAA-477F-8455-87DDB55AF1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5632" y="1629606"/>
            <a:ext cx="5026385" cy="440872"/>
          </a:xfrm>
        </p:spPr>
        <p:txBody>
          <a:bodyPr wrap="square" lIns="180000" rIns="0">
            <a:sp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34" name="Espace réservé du texte 30">
            <a:extLst>
              <a:ext uri="{FF2B5EF4-FFF2-40B4-BE49-F238E27FC236}">
                <a16:creationId xmlns:a16="http://schemas.microsoft.com/office/drawing/2014/main" xmlns="" id="{13269018-4AFD-4D85-8EC5-8D8815E20C6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1649" y="1629606"/>
            <a:ext cx="2659149" cy="440872"/>
          </a:xfrm>
        </p:spPr>
        <p:txBody>
          <a:bodyPr wrap="square" lIns="180000" rIns="0">
            <a:sp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18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8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xmlns="" id="{E2D8A61C-E271-4F34-AF48-A655E769A2C2}"/>
              </a:ext>
            </a:extLst>
          </p:cNvPr>
          <p:cNvSpPr txBox="1">
            <a:spLocks/>
          </p:cNvSpPr>
          <p:nvPr userDrawn="1"/>
        </p:nvSpPr>
        <p:spPr>
          <a:xfrm>
            <a:off x="0" y="4864534"/>
            <a:ext cx="9696000" cy="872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8000" tIns="0" rIns="0" bIns="0" anchor="ctr">
            <a:noAutofit/>
          </a:bodyPr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Roboto" pitchFamily="2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73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1" indent="-1873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30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D4F36F8A-2816-4D2B-9FCD-90BD23A18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t>‹#›</a:t>
            </a:fld>
            <a:endParaRPr lang="en-GB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xmlns="" id="{BBAA8B60-6F9B-454E-A5C7-6F8549FDF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437064"/>
            <a:ext cx="10769599" cy="458587"/>
          </a:xfrm>
        </p:spPr>
        <p:txBody>
          <a:bodyPr/>
          <a:lstStyle>
            <a:lvl1pPr>
              <a:defRPr>
                <a:solidFill>
                  <a:srgbClr val="C0ACFE"/>
                </a:solidFill>
              </a:defRPr>
            </a:lvl1pPr>
          </a:lstStyle>
          <a:p>
            <a:endParaRPr lang="en-GB"/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xmlns="" id="{6CACFE7D-3951-4592-87EB-B0D5EA1D6737}"/>
              </a:ext>
            </a:extLst>
          </p:cNvPr>
          <p:cNvSpPr txBox="1">
            <a:spLocks/>
          </p:cNvSpPr>
          <p:nvPr userDrawn="1"/>
        </p:nvSpPr>
        <p:spPr>
          <a:xfrm>
            <a:off x="0" y="3256872"/>
            <a:ext cx="9696000" cy="872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8000" tIns="0" rIns="0" bIns="0" anchor="ctr">
            <a:noAutofit/>
          </a:bodyPr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Roboto" pitchFamily="2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73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1" indent="-1873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30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18" name="Espace réservé du texte 18">
            <a:extLst>
              <a:ext uri="{FF2B5EF4-FFF2-40B4-BE49-F238E27FC236}">
                <a16:creationId xmlns:a16="http://schemas.microsoft.com/office/drawing/2014/main" xmlns="" id="{ABDA923E-0ECF-4CC1-9F03-45AF6BB4D9BB}"/>
              </a:ext>
            </a:extLst>
          </p:cNvPr>
          <p:cNvSpPr txBox="1">
            <a:spLocks/>
          </p:cNvSpPr>
          <p:nvPr userDrawn="1"/>
        </p:nvSpPr>
        <p:spPr>
          <a:xfrm>
            <a:off x="0" y="1649210"/>
            <a:ext cx="9696000" cy="8720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08000" tIns="0" rIns="0" bIns="0" anchor="ctr">
            <a:noAutofit/>
          </a:bodyPr>
          <a:lstStyle>
            <a:lvl1pPr marL="174625" indent="-174625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Roboto" pitchFamily="2" charset="0"/>
              <a:buChar char=" 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8732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4375" indent="-17145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4pPr>
            <a:lvl5pPr marL="895350" indent="-180975" algn="l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200" i="0" kern="1200">
                <a:solidFill>
                  <a:schemeClr val="tx1"/>
                </a:solidFill>
                <a:latin typeface="Roboto Lt" pitchFamily="2" charset="0"/>
                <a:ea typeface="Roboto Lt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marR="0" lvl="1" indent="-18732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C30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3E3E3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1" name="Freeform 36">
            <a:extLst>
              <a:ext uri="{FF2B5EF4-FFF2-40B4-BE49-F238E27FC236}">
                <a16:creationId xmlns:a16="http://schemas.microsoft.com/office/drawing/2014/main" xmlns="" id="{71316FB4-247D-4620-848B-C5F192B57349}"/>
              </a:ext>
            </a:extLst>
          </p:cNvPr>
          <p:cNvSpPr>
            <a:spLocks/>
          </p:cNvSpPr>
          <p:nvPr userDrawn="1"/>
        </p:nvSpPr>
        <p:spPr bwMode="auto">
          <a:xfrm>
            <a:off x="876000" y="1946934"/>
            <a:ext cx="180335" cy="276636"/>
          </a:xfrm>
          <a:custGeom>
            <a:avLst/>
            <a:gdLst>
              <a:gd name="T0" fmla="*/ 479 w 513"/>
              <a:gd name="T1" fmla="*/ 310 h 788"/>
              <a:gd name="T2" fmla="*/ 463 w 513"/>
              <a:gd name="T3" fmla="*/ 296 h 788"/>
              <a:gd name="T4" fmla="*/ 212 w 513"/>
              <a:gd name="T5" fmla="*/ 46 h 788"/>
              <a:gd name="T6" fmla="*/ 46 w 513"/>
              <a:gd name="T7" fmla="*/ 46 h 788"/>
              <a:gd name="T8" fmla="*/ 46 w 513"/>
              <a:gd name="T9" fmla="*/ 212 h 788"/>
              <a:gd name="T10" fmla="*/ 229 w 513"/>
              <a:gd name="T11" fmla="*/ 394 h 788"/>
              <a:gd name="T12" fmla="*/ 46 w 513"/>
              <a:gd name="T13" fmla="*/ 576 h 788"/>
              <a:gd name="T14" fmla="*/ 46 w 513"/>
              <a:gd name="T15" fmla="*/ 742 h 788"/>
              <a:gd name="T16" fmla="*/ 212 w 513"/>
              <a:gd name="T17" fmla="*/ 742 h 788"/>
              <a:gd name="T18" fmla="*/ 463 w 513"/>
              <a:gd name="T19" fmla="*/ 492 h 788"/>
              <a:gd name="T20" fmla="*/ 479 w 513"/>
              <a:gd name="T21" fmla="*/ 478 h 788"/>
              <a:gd name="T22" fmla="*/ 513 w 513"/>
              <a:gd name="T23" fmla="*/ 394 h 788"/>
              <a:gd name="T24" fmla="*/ 479 w 513"/>
              <a:gd name="T25" fmla="*/ 3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3" h="788">
                <a:moveTo>
                  <a:pt x="479" y="310"/>
                </a:moveTo>
                <a:cubicBezTo>
                  <a:pt x="474" y="305"/>
                  <a:pt x="468" y="300"/>
                  <a:pt x="463" y="296"/>
                </a:cubicBezTo>
                <a:cubicBezTo>
                  <a:pt x="212" y="46"/>
                  <a:pt x="212" y="46"/>
                  <a:pt x="212" y="46"/>
                </a:cubicBezTo>
                <a:cubicBezTo>
                  <a:pt x="166" y="0"/>
                  <a:pt x="92" y="0"/>
                  <a:pt x="46" y="46"/>
                </a:cubicBezTo>
                <a:cubicBezTo>
                  <a:pt x="0" y="92"/>
                  <a:pt x="0" y="166"/>
                  <a:pt x="46" y="212"/>
                </a:cubicBezTo>
                <a:cubicBezTo>
                  <a:pt x="229" y="394"/>
                  <a:pt x="229" y="394"/>
                  <a:pt x="229" y="394"/>
                </a:cubicBezTo>
                <a:cubicBezTo>
                  <a:pt x="46" y="576"/>
                  <a:pt x="46" y="576"/>
                  <a:pt x="46" y="576"/>
                </a:cubicBezTo>
                <a:cubicBezTo>
                  <a:pt x="0" y="622"/>
                  <a:pt x="0" y="696"/>
                  <a:pt x="46" y="742"/>
                </a:cubicBezTo>
                <a:cubicBezTo>
                  <a:pt x="92" y="788"/>
                  <a:pt x="166" y="788"/>
                  <a:pt x="212" y="742"/>
                </a:cubicBezTo>
                <a:cubicBezTo>
                  <a:pt x="463" y="492"/>
                  <a:pt x="463" y="492"/>
                  <a:pt x="463" y="492"/>
                </a:cubicBezTo>
                <a:cubicBezTo>
                  <a:pt x="468" y="488"/>
                  <a:pt x="474" y="483"/>
                  <a:pt x="479" y="478"/>
                </a:cubicBezTo>
                <a:cubicBezTo>
                  <a:pt x="502" y="455"/>
                  <a:pt x="513" y="424"/>
                  <a:pt x="513" y="394"/>
                </a:cubicBezTo>
                <a:cubicBezTo>
                  <a:pt x="513" y="364"/>
                  <a:pt x="502" y="333"/>
                  <a:pt x="479" y="310"/>
                </a:cubicBezTo>
                <a:close/>
              </a:path>
            </a:pathLst>
          </a:custGeom>
          <a:solidFill>
            <a:srgbClr val="C0ACFE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C0ACF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xmlns="" id="{1CD3DF43-4F12-41E5-B0E9-74FB00E9F82B}"/>
              </a:ext>
            </a:extLst>
          </p:cNvPr>
          <p:cNvSpPr>
            <a:spLocks/>
          </p:cNvSpPr>
          <p:nvPr userDrawn="1"/>
        </p:nvSpPr>
        <p:spPr bwMode="auto">
          <a:xfrm>
            <a:off x="876000" y="2750765"/>
            <a:ext cx="180335" cy="276636"/>
          </a:xfrm>
          <a:custGeom>
            <a:avLst/>
            <a:gdLst>
              <a:gd name="T0" fmla="*/ 479 w 513"/>
              <a:gd name="T1" fmla="*/ 310 h 788"/>
              <a:gd name="T2" fmla="*/ 463 w 513"/>
              <a:gd name="T3" fmla="*/ 296 h 788"/>
              <a:gd name="T4" fmla="*/ 212 w 513"/>
              <a:gd name="T5" fmla="*/ 46 h 788"/>
              <a:gd name="T6" fmla="*/ 46 w 513"/>
              <a:gd name="T7" fmla="*/ 46 h 788"/>
              <a:gd name="T8" fmla="*/ 46 w 513"/>
              <a:gd name="T9" fmla="*/ 212 h 788"/>
              <a:gd name="T10" fmla="*/ 229 w 513"/>
              <a:gd name="T11" fmla="*/ 394 h 788"/>
              <a:gd name="T12" fmla="*/ 46 w 513"/>
              <a:gd name="T13" fmla="*/ 576 h 788"/>
              <a:gd name="T14" fmla="*/ 46 w 513"/>
              <a:gd name="T15" fmla="*/ 742 h 788"/>
              <a:gd name="T16" fmla="*/ 212 w 513"/>
              <a:gd name="T17" fmla="*/ 742 h 788"/>
              <a:gd name="T18" fmla="*/ 463 w 513"/>
              <a:gd name="T19" fmla="*/ 492 h 788"/>
              <a:gd name="T20" fmla="*/ 479 w 513"/>
              <a:gd name="T21" fmla="*/ 478 h 788"/>
              <a:gd name="T22" fmla="*/ 513 w 513"/>
              <a:gd name="T23" fmla="*/ 394 h 788"/>
              <a:gd name="T24" fmla="*/ 479 w 513"/>
              <a:gd name="T25" fmla="*/ 3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3" h="788">
                <a:moveTo>
                  <a:pt x="479" y="310"/>
                </a:moveTo>
                <a:cubicBezTo>
                  <a:pt x="474" y="305"/>
                  <a:pt x="468" y="300"/>
                  <a:pt x="463" y="296"/>
                </a:cubicBezTo>
                <a:cubicBezTo>
                  <a:pt x="212" y="46"/>
                  <a:pt x="212" y="46"/>
                  <a:pt x="212" y="46"/>
                </a:cubicBezTo>
                <a:cubicBezTo>
                  <a:pt x="166" y="0"/>
                  <a:pt x="92" y="0"/>
                  <a:pt x="46" y="46"/>
                </a:cubicBezTo>
                <a:cubicBezTo>
                  <a:pt x="0" y="92"/>
                  <a:pt x="0" y="166"/>
                  <a:pt x="46" y="212"/>
                </a:cubicBezTo>
                <a:cubicBezTo>
                  <a:pt x="229" y="394"/>
                  <a:pt x="229" y="394"/>
                  <a:pt x="229" y="394"/>
                </a:cubicBezTo>
                <a:cubicBezTo>
                  <a:pt x="46" y="576"/>
                  <a:pt x="46" y="576"/>
                  <a:pt x="46" y="576"/>
                </a:cubicBezTo>
                <a:cubicBezTo>
                  <a:pt x="0" y="622"/>
                  <a:pt x="0" y="696"/>
                  <a:pt x="46" y="742"/>
                </a:cubicBezTo>
                <a:cubicBezTo>
                  <a:pt x="92" y="788"/>
                  <a:pt x="166" y="788"/>
                  <a:pt x="212" y="742"/>
                </a:cubicBezTo>
                <a:cubicBezTo>
                  <a:pt x="463" y="492"/>
                  <a:pt x="463" y="492"/>
                  <a:pt x="463" y="492"/>
                </a:cubicBezTo>
                <a:cubicBezTo>
                  <a:pt x="468" y="488"/>
                  <a:pt x="474" y="483"/>
                  <a:pt x="479" y="478"/>
                </a:cubicBezTo>
                <a:cubicBezTo>
                  <a:pt x="502" y="455"/>
                  <a:pt x="513" y="424"/>
                  <a:pt x="513" y="394"/>
                </a:cubicBezTo>
                <a:cubicBezTo>
                  <a:pt x="513" y="364"/>
                  <a:pt x="502" y="333"/>
                  <a:pt x="479" y="310"/>
                </a:cubicBezTo>
                <a:close/>
              </a:path>
            </a:pathLst>
          </a:custGeom>
          <a:solidFill>
            <a:srgbClr val="C0ACFE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C0ACF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xmlns="" id="{20642C9C-3204-4FF7-8507-D636FC9BD305}"/>
              </a:ext>
            </a:extLst>
          </p:cNvPr>
          <p:cNvSpPr>
            <a:spLocks/>
          </p:cNvSpPr>
          <p:nvPr userDrawn="1"/>
        </p:nvSpPr>
        <p:spPr bwMode="auto">
          <a:xfrm>
            <a:off x="876000" y="3554596"/>
            <a:ext cx="180335" cy="276636"/>
          </a:xfrm>
          <a:custGeom>
            <a:avLst/>
            <a:gdLst>
              <a:gd name="T0" fmla="*/ 479 w 513"/>
              <a:gd name="T1" fmla="*/ 310 h 788"/>
              <a:gd name="T2" fmla="*/ 463 w 513"/>
              <a:gd name="T3" fmla="*/ 296 h 788"/>
              <a:gd name="T4" fmla="*/ 212 w 513"/>
              <a:gd name="T5" fmla="*/ 46 h 788"/>
              <a:gd name="T6" fmla="*/ 46 w 513"/>
              <a:gd name="T7" fmla="*/ 46 h 788"/>
              <a:gd name="T8" fmla="*/ 46 w 513"/>
              <a:gd name="T9" fmla="*/ 212 h 788"/>
              <a:gd name="T10" fmla="*/ 229 w 513"/>
              <a:gd name="T11" fmla="*/ 394 h 788"/>
              <a:gd name="T12" fmla="*/ 46 w 513"/>
              <a:gd name="T13" fmla="*/ 576 h 788"/>
              <a:gd name="T14" fmla="*/ 46 w 513"/>
              <a:gd name="T15" fmla="*/ 742 h 788"/>
              <a:gd name="T16" fmla="*/ 212 w 513"/>
              <a:gd name="T17" fmla="*/ 742 h 788"/>
              <a:gd name="T18" fmla="*/ 463 w 513"/>
              <a:gd name="T19" fmla="*/ 492 h 788"/>
              <a:gd name="T20" fmla="*/ 479 w 513"/>
              <a:gd name="T21" fmla="*/ 478 h 788"/>
              <a:gd name="T22" fmla="*/ 513 w 513"/>
              <a:gd name="T23" fmla="*/ 394 h 788"/>
              <a:gd name="T24" fmla="*/ 479 w 513"/>
              <a:gd name="T25" fmla="*/ 3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3" h="788">
                <a:moveTo>
                  <a:pt x="479" y="310"/>
                </a:moveTo>
                <a:cubicBezTo>
                  <a:pt x="474" y="305"/>
                  <a:pt x="468" y="300"/>
                  <a:pt x="463" y="296"/>
                </a:cubicBezTo>
                <a:cubicBezTo>
                  <a:pt x="212" y="46"/>
                  <a:pt x="212" y="46"/>
                  <a:pt x="212" y="46"/>
                </a:cubicBezTo>
                <a:cubicBezTo>
                  <a:pt x="166" y="0"/>
                  <a:pt x="92" y="0"/>
                  <a:pt x="46" y="46"/>
                </a:cubicBezTo>
                <a:cubicBezTo>
                  <a:pt x="0" y="92"/>
                  <a:pt x="0" y="166"/>
                  <a:pt x="46" y="212"/>
                </a:cubicBezTo>
                <a:cubicBezTo>
                  <a:pt x="229" y="394"/>
                  <a:pt x="229" y="394"/>
                  <a:pt x="229" y="394"/>
                </a:cubicBezTo>
                <a:cubicBezTo>
                  <a:pt x="46" y="576"/>
                  <a:pt x="46" y="576"/>
                  <a:pt x="46" y="576"/>
                </a:cubicBezTo>
                <a:cubicBezTo>
                  <a:pt x="0" y="622"/>
                  <a:pt x="0" y="696"/>
                  <a:pt x="46" y="742"/>
                </a:cubicBezTo>
                <a:cubicBezTo>
                  <a:pt x="92" y="788"/>
                  <a:pt x="166" y="788"/>
                  <a:pt x="212" y="742"/>
                </a:cubicBezTo>
                <a:cubicBezTo>
                  <a:pt x="463" y="492"/>
                  <a:pt x="463" y="492"/>
                  <a:pt x="463" y="492"/>
                </a:cubicBezTo>
                <a:cubicBezTo>
                  <a:pt x="468" y="488"/>
                  <a:pt x="474" y="483"/>
                  <a:pt x="479" y="478"/>
                </a:cubicBezTo>
                <a:cubicBezTo>
                  <a:pt x="502" y="455"/>
                  <a:pt x="513" y="424"/>
                  <a:pt x="513" y="394"/>
                </a:cubicBezTo>
                <a:cubicBezTo>
                  <a:pt x="513" y="364"/>
                  <a:pt x="502" y="333"/>
                  <a:pt x="479" y="310"/>
                </a:cubicBezTo>
                <a:close/>
              </a:path>
            </a:pathLst>
          </a:custGeom>
          <a:solidFill>
            <a:srgbClr val="C0ACFE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C0ACF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xmlns="" id="{8E2A35A1-F8CC-4EBA-AAC6-122ED2404591}"/>
              </a:ext>
            </a:extLst>
          </p:cNvPr>
          <p:cNvSpPr>
            <a:spLocks/>
          </p:cNvSpPr>
          <p:nvPr userDrawn="1"/>
        </p:nvSpPr>
        <p:spPr bwMode="auto">
          <a:xfrm>
            <a:off x="876000" y="4358427"/>
            <a:ext cx="180335" cy="276636"/>
          </a:xfrm>
          <a:custGeom>
            <a:avLst/>
            <a:gdLst>
              <a:gd name="T0" fmla="*/ 479 w 513"/>
              <a:gd name="T1" fmla="*/ 310 h 788"/>
              <a:gd name="T2" fmla="*/ 463 w 513"/>
              <a:gd name="T3" fmla="*/ 296 h 788"/>
              <a:gd name="T4" fmla="*/ 212 w 513"/>
              <a:gd name="T5" fmla="*/ 46 h 788"/>
              <a:gd name="T6" fmla="*/ 46 w 513"/>
              <a:gd name="T7" fmla="*/ 46 h 788"/>
              <a:gd name="T8" fmla="*/ 46 w 513"/>
              <a:gd name="T9" fmla="*/ 212 h 788"/>
              <a:gd name="T10" fmla="*/ 229 w 513"/>
              <a:gd name="T11" fmla="*/ 394 h 788"/>
              <a:gd name="T12" fmla="*/ 46 w 513"/>
              <a:gd name="T13" fmla="*/ 576 h 788"/>
              <a:gd name="T14" fmla="*/ 46 w 513"/>
              <a:gd name="T15" fmla="*/ 742 h 788"/>
              <a:gd name="T16" fmla="*/ 212 w 513"/>
              <a:gd name="T17" fmla="*/ 742 h 788"/>
              <a:gd name="T18" fmla="*/ 463 w 513"/>
              <a:gd name="T19" fmla="*/ 492 h 788"/>
              <a:gd name="T20" fmla="*/ 479 w 513"/>
              <a:gd name="T21" fmla="*/ 478 h 788"/>
              <a:gd name="T22" fmla="*/ 513 w 513"/>
              <a:gd name="T23" fmla="*/ 394 h 788"/>
              <a:gd name="T24" fmla="*/ 479 w 513"/>
              <a:gd name="T25" fmla="*/ 3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3" h="788">
                <a:moveTo>
                  <a:pt x="479" y="310"/>
                </a:moveTo>
                <a:cubicBezTo>
                  <a:pt x="474" y="305"/>
                  <a:pt x="468" y="300"/>
                  <a:pt x="463" y="296"/>
                </a:cubicBezTo>
                <a:cubicBezTo>
                  <a:pt x="212" y="46"/>
                  <a:pt x="212" y="46"/>
                  <a:pt x="212" y="46"/>
                </a:cubicBezTo>
                <a:cubicBezTo>
                  <a:pt x="166" y="0"/>
                  <a:pt x="92" y="0"/>
                  <a:pt x="46" y="46"/>
                </a:cubicBezTo>
                <a:cubicBezTo>
                  <a:pt x="0" y="92"/>
                  <a:pt x="0" y="166"/>
                  <a:pt x="46" y="212"/>
                </a:cubicBezTo>
                <a:cubicBezTo>
                  <a:pt x="229" y="394"/>
                  <a:pt x="229" y="394"/>
                  <a:pt x="229" y="394"/>
                </a:cubicBezTo>
                <a:cubicBezTo>
                  <a:pt x="46" y="576"/>
                  <a:pt x="46" y="576"/>
                  <a:pt x="46" y="576"/>
                </a:cubicBezTo>
                <a:cubicBezTo>
                  <a:pt x="0" y="622"/>
                  <a:pt x="0" y="696"/>
                  <a:pt x="46" y="742"/>
                </a:cubicBezTo>
                <a:cubicBezTo>
                  <a:pt x="92" y="788"/>
                  <a:pt x="166" y="788"/>
                  <a:pt x="212" y="742"/>
                </a:cubicBezTo>
                <a:cubicBezTo>
                  <a:pt x="463" y="492"/>
                  <a:pt x="463" y="492"/>
                  <a:pt x="463" y="492"/>
                </a:cubicBezTo>
                <a:cubicBezTo>
                  <a:pt x="468" y="488"/>
                  <a:pt x="474" y="483"/>
                  <a:pt x="479" y="478"/>
                </a:cubicBezTo>
                <a:cubicBezTo>
                  <a:pt x="502" y="455"/>
                  <a:pt x="513" y="424"/>
                  <a:pt x="513" y="394"/>
                </a:cubicBezTo>
                <a:cubicBezTo>
                  <a:pt x="513" y="364"/>
                  <a:pt x="502" y="333"/>
                  <a:pt x="479" y="310"/>
                </a:cubicBezTo>
                <a:close/>
              </a:path>
            </a:pathLst>
          </a:custGeom>
          <a:solidFill>
            <a:srgbClr val="C0ACFE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C0ACF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DAB32781-6DA3-4FA6-9FF7-3F0BB28DEB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7818" y="1801633"/>
            <a:ext cx="3818468" cy="3818468"/>
          </a:xfrm>
          <a:prstGeom prst="teardrop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add an image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xmlns="" id="{9F49AC5C-11EC-4CFE-B954-546FED2E65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72207" y="1891353"/>
            <a:ext cx="5917319" cy="387798"/>
          </a:xfrm>
        </p:spPr>
        <p:txBody>
          <a:bodyPr tIns="0" rIns="0" bIns="0" anchor="ctr"/>
          <a:lstStyle>
            <a:lvl1pPr marL="0" indent="0">
              <a:buNone/>
              <a:defRPr sz="2400">
                <a:solidFill>
                  <a:srgbClr val="C0ACF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GB"/>
              <a:t>Point n°1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xmlns="" id="{DBD5EABF-F69A-4989-A13C-3D8E51CD1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72207" y="2695185"/>
            <a:ext cx="5917319" cy="387798"/>
          </a:xfrm>
        </p:spPr>
        <p:txBody>
          <a:bodyPr tIns="0" rIns="0" bIns="0" anchor="ctr"/>
          <a:lstStyle>
            <a:lvl1pPr marL="0" indent="0">
              <a:buNone/>
              <a:defRPr sz="2400">
                <a:solidFill>
                  <a:srgbClr val="C0ACF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GB"/>
              <a:t>Point n°2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xmlns="" id="{5025D2C9-86BF-4A13-AAD1-070B683B996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72207" y="3499015"/>
            <a:ext cx="5917319" cy="387798"/>
          </a:xfrm>
        </p:spPr>
        <p:txBody>
          <a:bodyPr tIns="0" rIns="0" bIns="0" anchor="ctr"/>
          <a:lstStyle>
            <a:lvl1pPr marL="0" indent="0">
              <a:buNone/>
              <a:defRPr sz="2400">
                <a:solidFill>
                  <a:srgbClr val="C0ACF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GB"/>
              <a:t>Point n°3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xmlns="" id="{E2E11321-7BA0-4526-A948-0BA5E8B87F7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72207" y="4302846"/>
            <a:ext cx="5917319" cy="387798"/>
          </a:xfrm>
        </p:spPr>
        <p:txBody>
          <a:bodyPr tIns="0" rIns="0" bIns="0" anchor="ctr"/>
          <a:lstStyle>
            <a:lvl1pPr marL="0" indent="0">
              <a:buNone/>
              <a:defRPr sz="2400">
                <a:solidFill>
                  <a:srgbClr val="C0ACF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GB"/>
              <a:t>Point n°4</a:t>
            </a:r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xmlns="" id="{EE8E9D99-71A4-40D7-922A-FCB7A4A590E7}"/>
              </a:ext>
            </a:extLst>
          </p:cNvPr>
          <p:cNvSpPr>
            <a:spLocks/>
          </p:cNvSpPr>
          <p:nvPr userDrawn="1"/>
        </p:nvSpPr>
        <p:spPr bwMode="auto">
          <a:xfrm>
            <a:off x="876000" y="5162258"/>
            <a:ext cx="180335" cy="276636"/>
          </a:xfrm>
          <a:custGeom>
            <a:avLst/>
            <a:gdLst>
              <a:gd name="T0" fmla="*/ 479 w 513"/>
              <a:gd name="T1" fmla="*/ 310 h 788"/>
              <a:gd name="T2" fmla="*/ 463 w 513"/>
              <a:gd name="T3" fmla="*/ 296 h 788"/>
              <a:gd name="T4" fmla="*/ 212 w 513"/>
              <a:gd name="T5" fmla="*/ 46 h 788"/>
              <a:gd name="T6" fmla="*/ 46 w 513"/>
              <a:gd name="T7" fmla="*/ 46 h 788"/>
              <a:gd name="T8" fmla="*/ 46 w 513"/>
              <a:gd name="T9" fmla="*/ 212 h 788"/>
              <a:gd name="T10" fmla="*/ 229 w 513"/>
              <a:gd name="T11" fmla="*/ 394 h 788"/>
              <a:gd name="T12" fmla="*/ 46 w 513"/>
              <a:gd name="T13" fmla="*/ 576 h 788"/>
              <a:gd name="T14" fmla="*/ 46 w 513"/>
              <a:gd name="T15" fmla="*/ 742 h 788"/>
              <a:gd name="T16" fmla="*/ 212 w 513"/>
              <a:gd name="T17" fmla="*/ 742 h 788"/>
              <a:gd name="T18" fmla="*/ 463 w 513"/>
              <a:gd name="T19" fmla="*/ 492 h 788"/>
              <a:gd name="T20" fmla="*/ 479 w 513"/>
              <a:gd name="T21" fmla="*/ 478 h 788"/>
              <a:gd name="T22" fmla="*/ 513 w 513"/>
              <a:gd name="T23" fmla="*/ 394 h 788"/>
              <a:gd name="T24" fmla="*/ 479 w 513"/>
              <a:gd name="T25" fmla="*/ 3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3" h="788">
                <a:moveTo>
                  <a:pt x="479" y="310"/>
                </a:moveTo>
                <a:cubicBezTo>
                  <a:pt x="474" y="305"/>
                  <a:pt x="468" y="300"/>
                  <a:pt x="463" y="296"/>
                </a:cubicBezTo>
                <a:cubicBezTo>
                  <a:pt x="212" y="46"/>
                  <a:pt x="212" y="46"/>
                  <a:pt x="212" y="46"/>
                </a:cubicBezTo>
                <a:cubicBezTo>
                  <a:pt x="166" y="0"/>
                  <a:pt x="92" y="0"/>
                  <a:pt x="46" y="46"/>
                </a:cubicBezTo>
                <a:cubicBezTo>
                  <a:pt x="0" y="92"/>
                  <a:pt x="0" y="166"/>
                  <a:pt x="46" y="212"/>
                </a:cubicBezTo>
                <a:cubicBezTo>
                  <a:pt x="229" y="394"/>
                  <a:pt x="229" y="394"/>
                  <a:pt x="229" y="394"/>
                </a:cubicBezTo>
                <a:cubicBezTo>
                  <a:pt x="46" y="576"/>
                  <a:pt x="46" y="576"/>
                  <a:pt x="46" y="576"/>
                </a:cubicBezTo>
                <a:cubicBezTo>
                  <a:pt x="0" y="622"/>
                  <a:pt x="0" y="696"/>
                  <a:pt x="46" y="742"/>
                </a:cubicBezTo>
                <a:cubicBezTo>
                  <a:pt x="92" y="788"/>
                  <a:pt x="166" y="788"/>
                  <a:pt x="212" y="742"/>
                </a:cubicBezTo>
                <a:cubicBezTo>
                  <a:pt x="463" y="492"/>
                  <a:pt x="463" y="492"/>
                  <a:pt x="463" y="492"/>
                </a:cubicBezTo>
                <a:cubicBezTo>
                  <a:pt x="468" y="488"/>
                  <a:pt x="474" y="483"/>
                  <a:pt x="479" y="478"/>
                </a:cubicBezTo>
                <a:cubicBezTo>
                  <a:pt x="502" y="455"/>
                  <a:pt x="513" y="424"/>
                  <a:pt x="513" y="394"/>
                </a:cubicBezTo>
                <a:cubicBezTo>
                  <a:pt x="513" y="364"/>
                  <a:pt x="502" y="333"/>
                  <a:pt x="479" y="310"/>
                </a:cubicBezTo>
                <a:close/>
              </a:path>
            </a:pathLst>
          </a:custGeom>
          <a:solidFill>
            <a:srgbClr val="C0ACFE"/>
          </a:solidFill>
          <a:ln w="12700" cap="flat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C0ACF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xmlns="" id="{9044B669-7478-432F-8088-8EDC230D1B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72207" y="5106677"/>
            <a:ext cx="5917319" cy="387798"/>
          </a:xfrm>
        </p:spPr>
        <p:txBody>
          <a:bodyPr tIns="0" rIns="0" bIns="0" anchor="ctr"/>
          <a:lstStyle>
            <a:lvl1pPr marL="0" indent="0">
              <a:buNone/>
              <a:defRPr sz="2400">
                <a:solidFill>
                  <a:srgbClr val="C0ACFE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en-GB"/>
              <a:t>Point n°5</a:t>
            </a:r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xmlns="" id="{E07824E2-BA9C-4DF9-A030-42FE7B5E2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9614" y="6461967"/>
            <a:ext cx="5026386" cy="153888"/>
          </a:xfrm>
          <a:prstGeom prst="rect">
            <a:avLst/>
          </a:prstGeom>
        </p:spPr>
        <p:txBody>
          <a:bodyPr vert="horz" wrap="square" lIns="18000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28" name="Espace réservé de la date 10">
            <a:extLst>
              <a:ext uri="{FF2B5EF4-FFF2-40B4-BE49-F238E27FC236}">
                <a16:creationId xmlns:a16="http://schemas.microsoft.com/office/drawing/2014/main" xmlns="" id="{C89AF7B6-ABEE-43F9-BC86-C7DB28428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flipH="1">
            <a:off x="5376000" y="6461967"/>
            <a:ext cx="14400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lang="en-US" sz="1000" smtClean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xmlns="" id="{DCEF0690-1AA2-424D-AEB2-C1B6CF84E9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200" y="895651"/>
            <a:ext cx="10771188" cy="322002"/>
          </a:xfrm>
        </p:spPr>
        <p:txBody>
          <a:bodyPr wrap="square" lIns="180000" tIns="36000" bIns="36000">
            <a:sp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C0ACF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GB"/>
          </a:p>
        </p:txBody>
      </p: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xmlns="" id="{8CF8CC13-97A4-4FE5-A210-291C814790E2}"/>
              </a:ext>
            </a:extLst>
          </p:cNvPr>
          <p:cNvCxnSpPr>
            <a:cxnSpLocks/>
          </p:cNvCxnSpPr>
          <p:nvPr userDrawn="1"/>
        </p:nvCxnSpPr>
        <p:spPr>
          <a:xfrm>
            <a:off x="354807" y="908720"/>
            <a:ext cx="11125993" cy="0"/>
          </a:xfrm>
          <a:prstGeom prst="line">
            <a:avLst/>
          </a:prstGeom>
          <a:ln w="19050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za 31">
            <a:extLst>
              <a:ext uri="{FF2B5EF4-FFF2-40B4-BE49-F238E27FC236}">
                <a16:creationId xmlns:a16="http://schemas.microsoft.com/office/drawing/2014/main" xmlns="" id="{05686755-0158-4458-BD8C-8DD4E761CF0A}"/>
              </a:ext>
            </a:extLst>
          </p:cNvPr>
          <p:cNvSpPr/>
          <p:nvPr userDrawn="1"/>
        </p:nvSpPr>
        <p:spPr>
          <a:xfrm rot="5400000">
            <a:off x="37118" y="260649"/>
            <a:ext cx="658282" cy="658282"/>
          </a:xfrm>
          <a:prstGeom prst="teardrop">
            <a:avLst/>
          </a:prstGeom>
          <a:solidFill>
            <a:srgbClr val="C0ACFE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cs-CZ" sz="1400">
              <a:solidFill>
                <a:schemeClr val="accent3"/>
              </a:solidFill>
              <a:latin typeface="+mj-lt"/>
            </a:endParaRPr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xmlns="" id="{E6B84659-7A8F-4741-B395-66470C696040}"/>
              </a:ext>
            </a:extLst>
          </p:cNvPr>
          <p:cNvCxnSpPr>
            <a:cxnSpLocks/>
          </p:cNvCxnSpPr>
          <p:nvPr userDrawn="1"/>
        </p:nvCxnSpPr>
        <p:spPr>
          <a:xfrm>
            <a:off x="0" y="6237312"/>
            <a:ext cx="709613" cy="0"/>
          </a:xfrm>
          <a:prstGeom prst="line">
            <a:avLst/>
          </a:prstGeom>
          <a:ln w="28575">
            <a:solidFill>
              <a:srgbClr val="FF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>
            <a:extLst>
              <a:ext uri="{FF2B5EF4-FFF2-40B4-BE49-F238E27FC236}">
                <a16:creationId xmlns:a16="http://schemas.microsoft.com/office/drawing/2014/main" xmlns="" id="{8C455CD6-8742-46B8-85DA-EC52547782E9}"/>
              </a:ext>
            </a:extLst>
          </p:cNvPr>
          <p:cNvCxnSpPr>
            <a:cxnSpLocks/>
          </p:cNvCxnSpPr>
          <p:nvPr userDrawn="1"/>
        </p:nvCxnSpPr>
        <p:spPr>
          <a:xfrm>
            <a:off x="354807" y="908720"/>
            <a:ext cx="11125993" cy="0"/>
          </a:xfrm>
          <a:prstGeom prst="line">
            <a:avLst/>
          </a:prstGeom>
          <a:ln w="19050">
            <a:solidFill>
              <a:srgbClr val="C0A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Přímá spojnice 44">
            <a:extLst>
              <a:ext uri="{FF2B5EF4-FFF2-40B4-BE49-F238E27FC236}">
                <a16:creationId xmlns:a16="http://schemas.microsoft.com/office/drawing/2014/main" xmlns="" id="{00EFE954-19D4-47B3-B577-27F3C242B7EF}"/>
              </a:ext>
            </a:extLst>
          </p:cNvPr>
          <p:cNvCxnSpPr>
            <a:cxnSpLocks/>
          </p:cNvCxnSpPr>
          <p:nvPr userDrawn="1"/>
        </p:nvCxnSpPr>
        <p:spPr>
          <a:xfrm>
            <a:off x="0" y="6240667"/>
            <a:ext cx="709613" cy="0"/>
          </a:xfrm>
          <a:prstGeom prst="line">
            <a:avLst/>
          </a:prstGeom>
          <a:ln w="28575">
            <a:solidFill>
              <a:srgbClr val="C0AC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Slza 45">
            <a:extLst>
              <a:ext uri="{FF2B5EF4-FFF2-40B4-BE49-F238E27FC236}">
                <a16:creationId xmlns:a16="http://schemas.microsoft.com/office/drawing/2014/main" xmlns="" id="{9DB340C5-E2C9-4BAA-B014-A47062685DBE}"/>
              </a:ext>
            </a:extLst>
          </p:cNvPr>
          <p:cNvSpPr/>
          <p:nvPr userDrawn="1"/>
        </p:nvSpPr>
        <p:spPr>
          <a:xfrm rot="5400000">
            <a:off x="37118" y="264004"/>
            <a:ext cx="658282" cy="658282"/>
          </a:xfrm>
          <a:prstGeom prst="teardrop">
            <a:avLst/>
          </a:prstGeom>
          <a:solidFill>
            <a:srgbClr val="C0ACFE"/>
          </a:solidFill>
          <a:ln>
            <a:solidFill>
              <a:srgbClr val="C0AC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cs-CZ" sz="140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558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visu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iapositive think-cell" r:id="rId4" imgW="270" imgH="270" progId="TCLayout.ActiveDocument.1">
                  <p:embed/>
                </p:oleObj>
              </mc:Choice>
              <mc:Fallback>
                <p:oleObj name="Diapositive think-cell" r:id="rId4" imgW="270" imgH="270" progId="TCLayout.ActiveDocument.1">
                  <p:embed/>
                  <p:pic>
                    <p:nvPicPr>
                      <p:cNvPr id="7" name="Obje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F0F2875D-0AD7-4905-A5CF-83ADDA9D200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62467" y="0"/>
            <a:ext cx="2379133" cy="111403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C6AEB52-D0AB-4080-AE12-C2864B80D8F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241872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0E2D6CBC-2EEF-44A5-A398-7BE0BE8C5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4" y="7555"/>
            <a:ext cx="12126451" cy="6850445"/>
          </a:xfrm>
          <a:prstGeom prst="rect">
            <a:avLst/>
          </a:prstGeom>
        </p:spPr>
      </p:pic>
      <p:sp>
        <p:nvSpPr>
          <p:cNvPr id="2" name="Graphic 9">
            <a:extLst>
              <a:ext uri="{FF2B5EF4-FFF2-40B4-BE49-F238E27FC236}">
                <a16:creationId xmlns:a16="http://schemas.microsoft.com/office/drawing/2014/main" xmlns="" id="{85DB53B6-F0CA-4907-A7A6-515BA77FA457}"/>
              </a:ext>
            </a:extLst>
          </p:cNvPr>
          <p:cNvSpPr/>
          <p:nvPr/>
        </p:nvSpPr>
        <p:spPr>
          <a:xfrm rot="5400000">
            <a:off x="7314846" y="2051749"/>
            <a:ext cx="4302282" cy="4464496"/>
          </a:xfrm>
          <a:prstGeom prst="teardrop">
            <a:avLst/>
          </a:prstGeom>
          <a:solidFill>
            <a:srgbClr val="FFFFFF">
              <a:alpha val="80000"/>
            </a:srgbClr>
          </a:solidFill>
          <a:ln w="59765" cap="flat">
            <a:noFill/>
            <a:prstDash val="solid"/>
            <a:miter/>
          </a:ln>
        </p:spPr>
        <p:txBody>
          <a:bodyPr rtlCol="0" anchor="ctr"/>
          <a:lstStyle/>
          <a:p>
            <a:endParaRPr lang="cs-CZ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2BE1A2FF-14F1-E841-86C0-7B9D89EA828E}"/>
              </a:ext>
            </a:extLst>
          </p:cNvPr>
          <p:cNvSpPr txBox="1"/>
          <p:nvPr userDrawn="1"/>
        </p:nvSpPr>
        <p:spPr>
          <a:xfrm>
            <a:off x="7837159" y="3781375"/>
            <a:ext cx="3443417" cy="130380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Roboto" pitchFamily="2" charset="0"/>
              <a:buNone/>
            </a:pPr>
            <a:r>
              <a:rPr lang="cs-CZ" sz="4000" b="0" i="1" kern="1200" noProof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Tvoje kariéra začíná u nás</a:t>
            </a:r>
            <a:endParaRPr lang="en-GB" sz="4000" b="0" i="1" kern="1200" noProof="0">
              <a:solidFill>
                <a:schemeClr val="accent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xmlns="" id="{5EACA11D-D8AA-4026-8B18-AB28AC91B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5157192"/>
            <a:ext cx="3888432" cy="14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6924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53418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01931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9239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29446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53722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6905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A8FEA2A-C9A5-5C46-AD8D-C7749BA707EB}" type="datetime1">
              <a:rPr lang="fr-FR" smtClean="0"/>
              <a:pPr/>
              <a:t>06/10/2022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DBFD53-1B7B-41EF-9308-7FCEB252F6CD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xmlns="" id="{106738D7-401C-4B89-BD86-8C04C92E3FEB}"/>
              </a:ext>
            </a:extLst>
          </p:cNvPr>
          <p:cNvCxnSpPr>
            <a:cxnSpLocks/>
          </p:cNvCxnSpPr>
          <p:nvPr userDrawn="1"/>
        </p:nvCxnSpPr>
        <p:spPr>
          <a:xfrm>
            <a:off x="354807" y="908720"/>
            <a:ext cx="1112599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xmlns="" id="{19C92639-5CE4-4182-A5A0-DD2BCE183DCA}"/>
              </a:ext>
            </a:extLst>
          </p:cNvPr>
          <p:cNvCxnSpPr>
            <a:cxnSpLocks/>
          </p:cNvCxnSpPr>
          <p:nvPr userDrawn="1"/>
        </p:nvCxnSpPr>
        <p:spPr>
          <a:xfrm>
            <a:off x="0" y="6237312"/>
            <a:ext cx="7096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xmlns="" id="{4341061B-2DF4-4B9D-9A4C-E47B2D281D1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4868" y="6156382"/>
            <a:ext cx="1951812" cy="729002"/>
          </a:xfrm>
          <a:prstGeom prst="rect">
            <a:avLst/>
          </a:prstGeom>
        </p:spPr>
      </p:pic>
      <p:sp>
        <p:nvSpPr>
          <p:cNvPr id="14" name="Slza 13">
            <a:extLst>
              <a:ext uri="{FF2B5EF4-FFF2-40B4-BE49-F238E27FC236}">
                <a16:creationId xmlns:a16="http://schemas.microsoft.com/office/drawing/2014/main" xmlns="" id="{57B796A9-1CF9-4B90-BBAF-56F44FEB3F43}"/>
              </a:ext>
            </a:extLst>
          </p:cNvPr>
          <p:cNvSpPr/>
          <p:nvPr userDrawn="1"/>
        </p:nvSpPr>
        <p:spPr>
          <a:xfrm rot="5400000">
            <a:off x="37118" y="260649"/>
            <a:ext cx="658282" cy="658282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cs-CZ" sz="140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2938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8" r:id="rId12"/>
    <p:sldLayoutId id="2147483784" r:id="rId13"/>
    <p:sldLayoutId id="2147483785" r:id="rId14"/>
    <p:sldLayoutId id="2147483786" r:id="rId15"/>
    <p:sldLayoutId id="2147483764" r:id="rId16"/>
    <p:sldLayoutId id="2147483773" r:id="rId17"/>
    <p:sldLayoutId id="2147483767" r:id="rId18"/>
    <p:sldLayoutId id="2147483768" r:id="rId19"/>
    <p:sldLayoutId id="2147483770" r:id="rId20"/>
    <p:sldLayoutId id="2147483788" r:id="rId21"/>
    <p:sldLayoutId id="2147483772" r:id="rId22"/>
    <p:sldLayoutId id="2147483774" r:id="rId23"/>
    <p:sldLayoutId id="2147483775" r:id="rId24"/>
    <p:sldLayoutId id="2147483790" r:id="rId25"/>
    <p:sldLayoutId id="2147483779" r:id="rId26"/>
    <p:sldLayoutId id="2147483780" r:id="rId27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24CED9F-E3F6-42B3-B800-4D08B05432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i="0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EUROFARMS AGRO-B </a:t>
            </a:r>
            <a:r>
              <a:rPr lang="en-US" sz="3200" b="1" i="0" err="1">
                <a:solidFill>
                  <a:srgbClr val="00B050"/>
                </a:solidFill>
                <a:effectLst/>
                <a:latin typeface="Calibri" panose="020F0502020204030204" pitchFamily="34" charset="0"/>
              </a:rPr>
              <a:t>s.r.o.</a:t>
            </a:r>
            <a:endParaRPr lang="cs-CZ" sz="3200">
              <a:solidFill>
                <a:srgbClr val="00B050"/>
              </a:solidFill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7D266EC8-8AD8-49B9-BB49-6B8223473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CE4D403-7D79-489E-8338-928309EE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2052" name="Picture 4" descr="Spearhead International">
            <a:extLst>
              <a:ext uri="{FF2B5EF4-FFF2-40B4-BE49-F238E27FC236}">
                <a16:creationId xmlns:a16="http://schemas.microsoft.com/office/drawing/2014/main" xmlns="" id="{46FAEFB3-059C-4427-A25A-B767CC8AC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38" y="1440952"/>
            <a:ext cx="1749723" cy="21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F95A678-FD1E-4A81-83E6-E0884ABC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417" y="5264822"/>
            <a:ext cx="2263166" cy="65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39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A9BC0D82-FECF-5839-43AA-E60D8B686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420936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10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C1A85FF-0E95-3279-466C-0642CFE246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180000" tIns="36000" rIns="0" bIns="36000" rtlCol="0" anchor="t">
            <a:spAutoFit/>
          </a:bodyPr>
          <a:lstStyle/>
          <a:p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Corn</a:t>
            </a:r>
            <a:r>
              <a:rPr lang="cs-CZ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planter</a:t>
            </a:r>
            <a:endParaRPr lang="cs-CZ" dirty="0" err="1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84B03D10-82A1-9C2D-7CE9-F8C37AB62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MECHANIZATION</a:t>
            </a:r>
            <a:endParaRPr lang="cs-CZ" sz="4000" dirty="0">
              <a:cs typeface="Calibri Ligh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CD93F678-1BB1-8AF1-5039-FC1E43F10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144000" rIns="91440" bIns="45720" rtlCol="0" anchor="t">
            <a:noAutofit/>
          </a:bodyPr>
          <a:lstStyle/>
          <a:p>
            <a:r>
              <a:rPr lang="cs-CZ" sz="1800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      </a:t>
            </a:r>
            <a:r>
              <a:rPr lang="cs-CZ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John Deere 7290R and </a:t>
            </a:r>
            <a:r>
              <a:rPr lang="cs-CZ" sz="18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cornplanter</a:t>
            </a:r>
            <a:r>
              <a:rPr lang="cs-CZ" sz="1800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V</a:t>
            </a:r>
            <a:r>
              <a:rPr lang="cs-CZ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äderstand</a:t>
            </a:r>
            <a:r>
              <a:rPr lang="cs-CZ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tempo L12</a:t>
            </a:r>
            <a:endParaRPr lang="cs-CZ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A48B4FC-2EEB-9857-556E-93D22E084B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0600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34AC5C8-849D-E5F8-22C2-0A5574B56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276872"/>
            <a:ext cx="4572000" cy="3429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426CADE-950F-225E-DC93-A361E29A8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65919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5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19D4F0CB-D0D9-BF24-0604-0F856A1E5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420936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11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96BE97C-EF40-D6CC-09AA-A29502647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180000" tIns="36000" rIns="0" bIns="36000" rtlCol="0" anchor="t">
            <a:spAutoFit/>
          </a:bodyPr>
          <a:lstStyle/>
          <a:p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Seed</a:t>
            </a:r>
            <a:r>
              <a:rPr lang="cs-CZ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drill</a:t>
            </a:r>
            <a:endParaRPr lang="cs-CZ" dirty="0" err="1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3565637F-AD80-0F20-5497-A4B163E50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MECHANIZATION</a:t>
            </a:r>
            <a:endParaRPr lang="cs-CZ" sz="4000" dirty="0">
              <a:cs typeface="Calibri Ligh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82433151-48CE-200B-A180-09EA0DBB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144000" rIns="91440" bIns="45720" rtlCol="0" anchor="t">
            <a:noAutofit/>
          </a:bodyPr>
          <a:lstStyle/>
          <a:p>
            <a:r>
              <a:rPr lang="cs-CZ" sz="1800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      </a:t>
            </a:r>
            <a:r>
              <a:rPr lang="cs-CZ" dirty="0">
                <a:solidFill>
                  <a:schemeClr val="accent2"/>
                </a:solidFill>
                <a:latin typeface="Calibri"/>
                <a:ea typeface="Calibri"/>
                <a:cs typeface="Calibri"/>
              </a:rPr>
              <a:t>  </a:t>
            </a:r>
            <a:r>
              <a:rPr lang="cs-CZ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John Deere 8360RT and </a:t>
            </a:r>
            <a:r>
              <a:rPr lang="cs-CZ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seeder</a:t>
            </a:r>
            <a:r>
              <a:rPr lang="cs-CZ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Horsch</a:t>
            </a:r>
            <a:r>
              <a:rPr lang="cs-CZ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Pronto</a:t>
            </a:r>
            <a:r>
              <a:rPr lang="cs-CZ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9DC</a:t>
            </a:r>
            <a:endParaRPr lang="cs-CZ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B235DD7-366A-3BBF-872E-E47B19DD7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5403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07A99C2-0BFE-9FA4-066F-78D4E7CDE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2276872"/>
            <a:ext cx="4572000" cy="3429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6F2F9E2-A4F1-244D-47B9-14AFE508A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76872"/>
            <a:ext cx="4572000" cy="34290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F337D796-817A-98DB-0457-BAF84755BED5}"/>
              </a:ext>
            </a:extLst>
          </p:cNvPr>
          <p:cNvSpPr txBox="1"/>
          <p:nvPr/>
        </p:nvSpPr>
        <p:spPr>
          <a:xfrm>
            <a:off x="4867275" y="334327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EADB25AC-CCC0-4150-8803-3797DF6F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82840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12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E389027-534E-4118-AC44-5F4E493C8E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180000" tIns="36000" rIns="0" bIns="36000" rtlCol="0" anchor="t">
            <a:spAutoFit/>
          </a:bodyPr>
          <a:lstStyle/>
          <a:p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Tine</a:t>
            </a:r>
            <a:r>
              <a:rPr lang="cs-CZ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seed</a:t>
            </a:r>
            <a:r>
              <a:rPr lang="cs-CZ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drill</a:t>
            </a:r>
            <a:endParaRPr lang="cs-CZ" dirty="0" err="1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4B2ABD9-C208-4B8F-9F5C-A56F8C9E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MECHANIZATION</a:t>
            </a:r>
            <a:endParaRPr lang="cs-CZ" sz="4000" dirty="0">
              <a:cs typeface="Calibri Ligh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B6A3B89D-7573-4003-BAE2-1D4D7015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144000" rIns="91440" bIns="45720" rtlCol="0" anchor="t">
            <a:noAutofit/>
          </a:bodyPr>
          <a:lstStyle/>
          <a:p>
            <a:r>
              <a:rPr lang="cs-CZ" sz="1800" dirty="0">
                <a:solidFill>
                  <a:schemeClr val="accent2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        </a:t>
            </a:r>
            <a:r>
              <a:rPr lang="cs-CZ" sz="1800" dirty="0" err="1">
                <a:solidFill>
                  <a:schemeClr val="tx1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Horsch</a:t>
            </a:r>
            <a:r>
              <a:rPr lang="cs-CZ" sz="1800" dirty="0">
                <a:solidFill>
                  <a:schemeClr val="tx1"/>
                </a:solidFill>
                <a:latin typeface="Calibri"/>
                <a:ea typeface="Times New Roman" panose="02020603050405020304" pitchFamily="18" charset="0"/>
                <a:cs typeface="Times New Roman"/>
              </a:rPr>
              <a:t> Sprinter 9SW</a:t>
            </a:r>
            <a:endParaRPr lang="cs-CZ" dirty="0">
              <a:solidFill>
                <a:schemeClr val="tx1"/>
              </a:solidFill>
              <a:latin typeface="Calibri"/>
              <a:ea typeface="Times New Roman" panose="02020603050405020304" pitchFamily="18" charset="0"/>
              <a:cs typeface="Times New Roman"/>
            </a:endParaRPr>
          </a:p>
          <a:p>
            <a:pPr marL="0" indent="0">
              <a:buNone/>
            </a:pPr>
            <a:endParaRPr lang="cs-CZ">
              <a:solidFill>
                <a:schemeClr val="tx1"/>
              </a:solidFill>
              <a:latin typeface="Calibri"/>
              <a:cs typeface="Times New Roman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EF66D43-AD4A-48FD-9ED0-969063E06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94077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CDDD640-1E8B-8093-D9B8-8633A51E3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68" y="2132856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D5CF037B-76AC-E143-D58C-C8602B32A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91122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13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ABA5680-C0BB-48AA-B276-1F5780048A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082" y="1340976"/>
            <a:ext cx="10127943" cy="349702"/>
          </a:xfrm>
        </p:spPr>
        <p:txBody>
          <a:bodyPr vert="horz" wrap="square" lIns="180000" tIns="36000" rIns="0" bIns="36000" rtlCol="0" anchor="t">
            <a:spAutoFit/>
          </a:bodyPr>
          <a:lstStyle/>
          <a:p>
            <a:r>
              <a:rPr lang="cs-CZ" sz="2000" dirty="0">
                <a:solidFill>
                  <a:schemeClr val="tx1"/>
                </a:solidFill>
                <a:latin typeface="Calibri Light"/>
                <a:ea typeface="Open Sans"/>
                <a:cs typeface="Open Sans"/>
              </a:rPr>
              <a:t>John Deere T670i</a:t>
            </a:r>
            <a:endParaRPr lang="cs-CZ" sz="2000">
              <a:solidFill>
                <a:schemeClr val="tx1"/>
              </a:solidFill>
              <a:latin typeface="Calibri Light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726B1F24-E3C6-1E95-7714-DE93A6C7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MECHANIZATION  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DC0E000-C25E-F8BD-7FA5-2F0C257ED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144000" rIns="91440" bIns="45720" rtlCol="0" anchor="t">
            <a:noAutofit/>
          </a:bodyPr>
          <a:lstStyle/>
          <a:p>
            <a:r>
              <a:rPr lang="cs-CZ" sz="180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      </a:t>
            </a:r>
            <a:endParaRPr lang="cs-CZ">
              <a:solidFill>
                <a:schemeClr val="accent2"/>
              </a:solidFill>
              <a:effectLst/>
              <a:latin typeface="Calibri"/>
              <a:ea typeface="Calibri"/>
              <a:cs typeface="Times New Roman"/>
            </a:endParaRPr>
          </a:p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3F778E9-14FE-3B19-1BE3-2180FB356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496741"/>
            <a:ext cx="5026386" cy="153888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E38E78B7-629C-B573-E718-3D324E39E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209313"/>
            <a:ext cx="5004048" cy="3753036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xmlns="" id="{823CADEF-34BC-34C9-0312-4FDE4F827D66}"/>
              </a:ext>
            </a:extLst>
          </p:cNvPr>
          <p:cNvSpPr txBox="1"/>
          <p:nvPr/>
        </p:nvSpPr>
        <p:spPr>
          <a:xfrm flipV="1">
            <a:off x="4901293" y="3855481"/>
            <a:ext cx="2852057" cy="3134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cs-CZ">
              <a:cs typeface="Calibri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7384D66E-24B9-CE20-F6E5-F80751208DE0}"/>
              </a:ext>
            </a:extLst>
          </p:cNvPr>
          <p:cNvSpPr txBox="1"/>
          <p:nvPr/>
        </p:nvSpPr>
        <p:spPr>
          <a:xfrm>
            <a:off x="716478" y="83523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dirty="0" err="1">
                <a:cs typeface="Calibri"/>
              </a:rPr>
              <a:t>Combine</a:t>
            </a:r>
            <a:r>
              <a:rPr lang="cs-CZ" dirty="0">
                <a:cs typeface="Calibri"/>
              </a:rPr>
              <a:t> </a:t>
            </a:r>
            <a:r>
              <a:rPr lang="cs-CZ" dirty="0" err="1">
                <a:cs typeface="Calibri"/>
              </a:rPr>
              <a:t>Harvestor</a:t>
            </a:r>
          </a:p>
        </p:txBody>
      </p:sp>
    </p:spTree>
    <p:extLst>
      <p:ext uri="{BB962C8B-B14F-4D97-AF65-F5344CB8AC3E}">
        <p14:creationId xmlns:p14="http://schemas.microsoft.com/office/powerpoint/2010/main" val="4032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73156994-748E-4271-94B2-3FF31E4BF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54166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14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F814BA9-93E7-4371-8E08-0C18EE50A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200" y="895651"/>
            <a:ext cx="10771188" cy="349702"/>
          </a:xfrm>
        </p:spPr>
        <p:txBody>
          <a:bodyPr vert="horz" wrap="square" lIns="180000" tIns="36000" rIns="0" bIns="36000" rtlCol="0" anchor="t">
            <a:spAutoFit/>
          </a:bodyPr>
          <a:lstStyle/>
          <a:p>
            <a:endParaRPr lang="cs-CZ" sz="2000">
              <a:solidFill>
                <a:schemeClr val="tx1"/>
              </a:solidFill>
              <a:latin typeface="Calibri"/>
              <a:ea typeface="Open Sans"/>
              <a:cs typeface="Calibri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5682DF4-C168-4B22-97D9-A1E99133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/>
              <a:t>CTF  - </a:t>
            </a:r>
            <a:r>
              <a:rPr lang="cs-CZ" sz="4000" err="1"/>
              <a:t>Controlled</a:t>
            </a:r>
            <a:r>
              <a:rPr lang="cs-CZ" sz="4000"/>
              <a:t> </a:t>
            </a:r>
            <a:r>
              <a:rPr lang="cs-CZ" sz="4000" err="1"/>
              <a:t>Traffic</a:t>
            </a:r>
            <a:r>
              <a:rPr lang="cs-CZ" sz="4000"/>
              <a:t> </a:t>
            </a:r>
            <a:r>
              <a:rPr lang="cs-CZ" sz="4000" err="1"/>
              <a:t>Farming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173E0129-6E20-4190-B85E-2F57AE7C4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144000" rIns="91440" bIns="45720" rtlCol="0" anchor="t">
            <a:noAutofit/>
          </a:bodyPr>
          <a:lstStyle/>
          <a:p>
            <a:pPr>
              <a:buNone/>
            </a:pPr>
            <a:endParaRPr lang="cs-CZ" sz="1800"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controlled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operation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</a:p>
          <a:p>
            <a:pPr>
              <a:buFont typeface="Arial" panose="020F0502020204030204" pitchFamily="34" charset="0"/>
              <a:buChar char="•"/>
            </a:pP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easy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way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to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reduce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input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costs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 and many </a:t>
            </a:r>
            <a:r>
              <a:rPr lang="cs-CZ" dirty="0" err="1">
                <a:solidFill>
                  <a:schemeClr val="tx1"/>
                </a:solidFill>
                <a:ea typeface="+mn-lt"/>
                <a:cs typeface="+mn-lt"/>
              </a:rPr>
              <a:t>crossing</a:t>
            </a:r>
            <a:r>
              <a:rPr lang="cs-CZ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damage</a:t>
            </a:r>
            <a:endParaRPr lang="cs-CZ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overall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approach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of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farms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, 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based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on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high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technological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discipline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" panose="020F0502020204030204" pitchFamily="34" charset="0"/>
              <a:buChar char="•"/>
            </a:pP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consistent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changes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in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organization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of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machine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rides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endParaRPr lang="cs-CZ">
              <a:solidFill>
                <a:schemeClr val="tx1"/>
              </a:solidFill>
              <a:cs typeface="Calibri" panose="020F0502020204030204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57D6190-5CB8-4BDD-A824-2A5CE576F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5403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Obrázek 7" descr="Obsah obrázku obloha, exteriér, západ slunce, silnice&#10;&#10;Popis se vygeneroval automaticky.">
            <a:extLst>
              <a:ext uri="{FF2B5EF4-FFF2-40B4-BE49-F238E27FC236}">
                <a16:creationId xmlns:a16="http://schemas.microsoft.com/office/drawing/2014/main" xmlns="" id="{6F07EB4B-6CEB-C9FF-1A40-235D20E41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1464" y="4126193"/>
            <a:ext cx="2814357" cy="21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9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41D9CBA6-5D4E-46C5-84E3-07D0BC010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54166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15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5AF583E-7542-44DE-896B-FBBC105A84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55424529-6219-43C7-AA06-10BB695E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/>
              <a:t>GPS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9B514C1-8412-44C7-869D-80B3C8834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564904"/>
            <a:ext cx="10771188" cy="3564094"/>
          </a:xfrm>
        </p:spPr>
        <p:txBody>
          <a:bodyPr vert="horz" lIns="0" tIns="14400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necessary for the CTF system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use full version navigation systems 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mainly for precision execution of work</a:t>
            </a:r>
            <a:endParaRPr lang="cs-CZ" u="sng">
              <a:solidFill>
                <a:schemeClr val="tx1"/>
              </a:solidFill>
              <a:ea typeface="Calibri"/>
              <a:cs typeface="Calibri" panose="020F0502020204030204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 fast and accurate results of their work</a:t>
            </a:r>
            <a:endParaRPr lang="en-US">
              <a:solidFill>
                <a:schemeClr val="tx1"/>
              </a:solidFill>
              <a:ea typeface="Calibri"/>
              <a:cs typeface="Calibri" panose="020F0502020204030204"/>
            </a:endParaRPr>
          </a:p>
          <a:p>
            <a:endParaRPr lang="cs-CZ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86BD0D8-14F9-48E0-BA95-8BDB26780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5403"/>
            <a:ext cx="5026386" cy="153888"/>
          </a:xfrm>
        </p:spPr>
        <p:txBody>
          <a:bodyPr/>
          <a:lstStyle/>
          <a:p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7B88FF7D-D1E2-9C30-0283-5D18231CBC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22"/>
          <a:stretch/>
        </p:blipFill>
        <p:spPr bwMode="auto">
          <a:xfrm>
            <a:off x="6305684" y="2561822"/>
            <a:ext cx="5176299" cy="356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F0C7FDD3-C6E0-437D-BADE-620880F85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83449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16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284E5CF-FCD9-4350-882D-684531F1BA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1204FDA-8101-4167-A671-98C3D5BD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3717032"/>
            <a:ext cx="10771188" cy="458587"/>
          </a:xfrm>
        </p:spPr>
        <p:txBody>
          <a:bodyPr>
            <a:normAutofit fontScale="90000"/>
          </a:bodyPr>
          <a:lstStyle/>
          <a:p>
            <a:r>
              <a:rPr lang="cs-CZ" err="1">
                <a:solidFill>
                  <a:schemeClr val="tx1"/>
                </a:solidFill>
              </a:rPr>
              <a:t>Thank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you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for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your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attention</a:t>
            </a:r>
            <a:r>
              <a:rPr lang="cs-CZ">
                <a:solidFill>
                  <a:schemeClr val="tx1"/>
                </a:solidFill>
              </a:rPr>
              <a:t> </a:t>
            </a:r>
            <a:endParaRPr lang="cs-CZ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C47671A-8482-4B87-8977-2EE7F2BC4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94686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0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FBA6C3-2042-66DF-63E8-EBFE47BF0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118514"/>
            <a:ext cx="10058400" cy="778405"/>
          </a:xfrm>
        </p:spPr>
        <p:txBody>
          <a:bodyPr>
            <a:normAutofit/>
          </a:bodyPr>
          <a:lstStyle/>
          <a:p>
            <a:r>
              <a:rPr lang="cs-CZ" sz="4000">
                <a:ea typeface="Calibri Light"/>
                <a:cs typeface="Calibri Light"/>
              </a:rPr>
              <a:t>EUROFARMS WORLDWIDE</a:t>
            </a:r>
            <a:endParaRPr lang="cs-CZ" sz="40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DCB680-FF9A-6DD2-8E1C-930DD8273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Autofit/>
          </a:bodyPr>
          <a:lstStyle/>
          <a:p>
            <a:pPr>
              <a:buChar char="•"/>
            </a:pPr>
            <a:endParaRPr lang="cs-CZ">
              <a:latin typeface="Calibri"/>
              <a:ea typeface="Arial"/>
              <a:cs typeface="Arial"/>
            </a:endParaRPr>
          </a:p>
          <a:p>
            <a:pPr>
              <a:buChar char="•"/>
            </a:pP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Eurofarms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 -  France, </a:t>
            </a: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Ukraine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, </a:t>
            </a: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Serbia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, </a:t>
            </a: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Romania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, </a:t>
            </a: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Hungary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, Portugal and </a:t>
            </a: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Spain</a:t>
            </a:r>
            <a:endParaRPr lang="cs-CZ" err="1">
              <a:solidFill>
                <a:schemeClr val="tx1"/>
              </a:solidFill>
              <a:cs typeface="Arial"/>
            </a:endParaRPr>
          </a:p>
          <a:p>
            <a:pPr>
              <a:buChar char="•"/>
            </a:pP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Different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 management </a:t>
            </a:r>
          </a:p>
          <a:p>
            <a:pPr lvl="0" rtl="0">
              <a:buChar char="•"/>
            </a:pP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Type </a:t>
            </a: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of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 </a:t>
            </a:r>
            <a:r>
              <a:rPr lang="cs-CZ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farming</a:t>
            </a:r>
            <a:r>
              <a:rPr lang="cs-CZ">
                <a:solidFill>
                  <a:schemeClr val="tx1"/>
                </a:solidFill>
                <a:latin typeface="Calibri"/>
                <a:ea typeface="Arial"/>
                <a:cs typeface="Arial"/>
              </a:rPr>
              <a:t> </a:t>
            </a:r>
          </a:p>
          <a:p>
            <a:pPr>
              <a:buChar char="•"/>
            </a:pPr>
            <a:endParaRPr lang="cs-CZ">
              <a:solidFill>
                <a:schemeClr val="tx1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12928B8-5366-40B6-1BAC-CEF795E8B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Vyšší odborná škola a Střední zemědělská škola Benešov</a:t>
            </a:r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31ECA86E-9D48-FD36-8942-0315FE140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BFD53-1B7B-41EF-9308-7FCEB252F6CD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Obrázek 7" descr="Obsah obrázku mapa&#10;&#10;Popis se vygeneroval automaticky.">
            <a:extLst>
              <a:ext uri="{FF2B5EF4-FFF2-40B4-BE49-F238E27FC236}">
                <a16:creationId xmlns:a16="http://schemas.microsoft.com/office/drawing/2014/main" xmlns="" id="{8A43F69C-E616-DEBB-EA93-2BD11F811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32" y="3752183"/>
            <a:ext cx="6446743" cy="225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47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EEB3F653-AF4D-4CB3-8A81-5DD905F8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414850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3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3644091-46BD-4A5A-A735-BF37EEC78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D90FFAF-BA66-43B9-8D83-0C5311CE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/>
              <a:t>EUROFARMS IN Czech </a:t>
            </a:r>
            <a:r>
              <a:rPr lang="cs-CZ" sz="4000" err="1"/>
              <a:t>republic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6166E58A-0189-4F22-87D4-BB2AFF55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98" y="1474879"/>
            <a:ext cx="10771188" cy="4783798"/>
          </a:xfrm>
        </p:spPr>
        <p:txBody>
          <a:bodyPr vert="horz" lIns="0" tIns="14400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 sz="2400"/>
          </a:p>
          <a:p>
            <a:pPr>
              <a:buFont typeface="Arial" panose="020B0604020202020204" pitchFamily="34" charset="0"/>
              <a:buChar char="•"/>
            </a:pPr>
            <a:endParaRPr lang="cs-CZ" sz="2400"/>
          </a:p>
          <a:p>
            <a:pPr>
              <a:buFont typeface="Arial" panose="020B0604020202020204" pitchFamily="34" charset="0"/>
              <a:buChar char="•"/>
            </a:pPr>
            <a:endParaRPr lang="cs-CZ" sz="2400"/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6 </a:t>
            </a:r>
            <a:r>
              <a:rPr lang="cs-CZ" err="1">
                <a:solidFill>
                  <a:schemeClr val="tx1"/>
                </a:solidFill>
              </a:rPr>
              <a:t>regional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agricultural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companies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25 </a:t>
            </a:r>
            <a:r>
              <a:rPr lang="cs-CZ" err="1">
                <a:solidFill>
                  <a:schemeClr val="tx1"/>
                </a:solidFill>
              </a:rPr>
              <a:t>thousand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hectares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Plant </a:t>
            </a:r>
            <a:r>
              <a:rPr lang="cs-CZ" err="1">
                <a:solidFill>
                  <a:schemeClr val="tx1"/>
                </a:solidFill>
              </a:rPr>
              <a:t>production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Animal </a:t>
            </a:r>
            <a:r>
              <a:rPr lang="cs-CZ" err="1">
                <a:solidFill>
                  <a:schemeClr val="tx1"/>
                </a:solidFill>
              </a:rPr>
              <a:t>production</a:t>
            </a:r>
            <a:endParaRPr lang="cs-CZ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4D623BD-7D88-43B5-B48D-DED6BE547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20468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 descr="Dnes už je to vše o dostupnosti a kvalitě servisu,“ říká Jindřich Šejvl ml.  | STROM PRAHA a.s.">
            <a:extLst>
              <a:ext uri="{FF2B5EF4-FFF2-40B4-BE49-F238E27FC236}">
                <a16:creationId xmlns:a16="http://schemas.microsoft.com/office/drawing/2014/main" xmlns="" id="{F5AB9881-5DE6-32DE-FA36-C515273B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708920"/>
            <a:ext cx="4417004" cy="29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EEB3F653-AF4D-4CB3-8A81-5DD905F8D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414850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4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3644091-46BD-4A5A-A735-BF37EEC785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0D90FFAF-BA66-43B9-8D83-0C5311CE0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/>
              <a:t>EUROFARMS IN Czech </a:t>
            </a:r>
            <a:r>
              <a:rPr lang="cs-CZ" sz="4000" err="1"/>
              <a:t>republic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6166E58A-0189-4F22-87D4-BB2AFF556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98" y="2276871"/>
            <a:ext cx="4886846" cy="3981805"/>
          </a:xfrm>
        </p:spPr>
        <p:txBody>
          <a:bodyPr vert="horz" lIns="0" tIns="144000" rIns="91440" bIns="45720" rtlCol="0" anchor="t">
            <a:noAutofit/>
          </a:bodyPr>
          <a:lstStyle/>
          <a:p>
            <a:pPr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specific types of cereals, 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oilcrops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Seed multiplication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Production of dairy and meat products 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Production of feed for cattle</a:t>
            </a:r>
            <a:endParaRPr lang="cs-CZ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  <a:cs typeface="Calibri"/>
              </a:rPr>
              <a:t>G</a:t>
            </a:r>
            <a:r>
              <a:rPr lang="en-US">
                <a:solidFill>
                  <a:schemeClr val="tx1"/>
                </a:solidFill>
                <a:cs typeface="Calibri"/>
              </a:rPr>
              <a:t>rowing crops 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solidFill>
                <a:schemeClr val="tx1"/>
              </a:solidFill>
              <a:cs typeface="Calibri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4D623BD-7D88-43B5-B48D-DED6BE547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20468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 descr="Dnes už je to vše o dostupnosti a kvalitě servisu,“ říká Jindřich Šejvl ml.  | STROM PRAHA a.s.">
            <a:extLst>
              <a:ext uri="{FF2B5EF4-FFF2-40B4-BE49-F238E27FC236}">
                <a16:creationId xmlns:a16="http://schemas.microsoft.com/office/drawing/2014/main" xmlns="" id="{F5AB9881-5DE6-32DE-FA36-C515273B5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708920"/>
            <a:ext cx="4417004" cy="29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7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3" descr="Obsah obrázku doprava, kolo, ozubené kolo&#10;&#10;Popis se vygeneroval automaticky.">
            <a:extLst>
              <a:ext uri="{FF2B5EF4-FFF2-40B4-BE49-F238E27FC236}">
                <a16:creationId xmlns:a16="http://schemas.microsoft.com/office/drawing/2014/main" xmlns="" id="{610DBD5D-6519-B041-5DE8-EF5F1C02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090" y="3569056"/>
            <a:ext cx="3439510" cy="1651165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12D54D0C-7844-4EDF-91CB-1781E7527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462785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5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2B0D6C0-D406-4416-866A-8C7FB99080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E4D49A0-BDF7-43E2-B6EC-6F996C58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/>
              <a:t>KARDAŠOVA ŘEČICE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7D7FF0EB-755C-498D-BED5-2D58BF068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2190338"/>
            <a:ext cx="10771188" cy="3938660"/>
          </a:xfrm>
        </p:spPr>
        <p:txBody>
          <a:bodyPr vert="horz" lIns="0" tIns="14400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cs-CZ"/>
          </a:p>
          <a:p>
            <a:pPr>
              <a:buFont typeface="Arial,Sans-Serif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Established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in 1267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Emblem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and flag 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Little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town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Czech </a:t>
            </a:r>
            <a:r>
              <a:rPr lang="cs-CZ" err="1">
                <a:solidFill>
                  <a:schemeClr val="tx1"/>
                </a:solidFill>
              </a:rPr>
              <a:t>republic</a:t>
            </a:r>
            <a:endParaRPr lang="cs-CZ" err="1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15 </a:t>
            </a:r>
            <a:r>
              <a:rPr lang="cs-CZ" err="1">
                <a:solidFill>
                  <a:schemeClr val="tx1"/>
                </a:solidFill>
              </a:rPr>
              <a:t>kilometers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away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from</a:t>
            </a:r>
            <a:r>
              <a:rPr lang="cs-CZ">
                <a:solidFill>
                  <a:schemeClr val="tx1"/>
                </a:solidFill>
              </a:rPr>
              <a:t> Jindřichův Hradec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Population</a:t>
            </a:r>
            <a:r>
              <a:rPr lang="cs-CZ">
                <a:solidFill>
                  <a:schemeClr val="tx1"/>
                </a:solidFill>
              </a:rPr>
              <a:t>: 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2 237 (2022)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  <a:cs typeface="Calibri"/>
              </a:rPr>
              <a:t>Area: 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46 km²</a:t>
            </a:r>
          </a:p>
          <a:p>
            <a:pPr>
              <a:buFont typeface="Arial" panose="020B0604020202020204" pitchFamily="34" charset="0"/>
              <a:buChar char="•"/>
            </a:pPr>
            <a:endParaRPr lang="cs-CZ">
              <a:cs typeface="Calibri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26871C2-D027-4A03-86F0-109920BB3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8403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 descr="Děkujeme všem, kteří nás... - Eurofarms Agro-B s.r.o | Facebook">
            <a:extLst>
              <a:ext uri="{FF2B5EF4-FFF2-40B4-BE49-F238E27FC236}">
                <a16:creationId xmlns:a16="http://schemas.microsoft.com/office/drawing/2014/main" xmlns="" id="{4F908E6A-1B19-4CCE-16CD-D1D2B7C7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4" y="1218538"/>
            <a:ext cx="4688185" cy="20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84F82195-ABEA-DB64-E0C1-44E197BDE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894" y="942873"/>
            <a:ext cx="1552949" cy="177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lajka města Kardašova Řečice">
            <a:extLst>
              <a:ext uri="{FF2B5EF4-FFF2-40B4-BE49-F238E27FC236}">
                <a16:creationId xmlns:a16="http://schemas.microsoft.com/office/drawing/2014/main" xmlns="" id="{09D7904D-13B0-C879-DA4F-A79FFFC9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99" y="4357711"/>
            <a:ext cx="2580062" cy="171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3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5F3866AE-04F8-496F-A74C-42C18E37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54166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6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ADBF81B-6DAB-481C-B739-6CC3A5B2D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3CCA518-8001-4E8D-B70B-AACDA980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>
                <a:cs typeface="Calibri Light"/>
              </a:rPr>
              <a:t>ANIMALS PRODUCTION</a:t>
            </a:r>
            <a:endParaRPr lang="cs-CZ" sz="40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8F6E67E-EE0C-4E78-A996-2345B075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3068960"/>
            <a:ext cx="10771188" cy="3060038"/>
          </a:xfrm>
        </p:spPr>
        <p:txBody>
          <a:bodyPr vert="horz" lIns="0" tIns="14400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</a:rPr>
              <a:t>Milk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cows</a:t>
            </a:r>
            <a:r>
              <a:rPr lang="cs-CZ">
                <a:solidFill>
                  <a:schemeClr val="tx1"/>
                </a:solidFill>
              </a:rPr>
              <a:t> (</a:t>
            </a:r>
            <a:r>
              <a:rPr lang="cs-CZ" err="1">
                <a:solidFill>
                  <a:schemeClr val="tx1"/>
                </a:solidFill>
              </a:rPr>
              <a:t>dairy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cows</a:t>
            </a:r>
            <a:r>
              <a:rPr lang="cs-CZ">
                <a:solidFill>
                  <a:schemeClr val="tx1"/>
                </a:solidFill>
              </a:rPr>
              <a:t>)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40 000 litre/</a:t>
            </a:r>
            <a:r>
              <a:rPr lang="cs-CZ" err="1">
                <a:solidFill>
                  <a:schemeClr val="tx1"/>
                </a:solidFill>
              </a:rPr>
              <a:t>day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1670 </a:t>
            </a:r>
            <a:r>
              <a:rPr lang="cs-CZ" err="1">
                <a:solidFill>
                  <a:schemeClr val="tx1"/>
                </a:solidFill>
              </a:rPr>
              <a:t>head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of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cattle</a:t>
            </a:r>
            <a:r>
              <a:rPr lang="cs-CZ">
                <a:solidFill>
                  <a:schemeClr val="tx1"/>
                </a:solidFill>
              </a:rPr>
              <a:t>  </a:t>
            </a:r>
            <a:endParaRPr lang="cs-CZ">
              <a:solidFill>
                <a:schemeClr val="tx1"/>
              </a:solidFill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</a:rPr>
              <a:t>Second part </a:t>
            </a:r>
            <a:r>
              <a:rPr lang="cs-CZ" err="1">
                <a:solidFill>
                  <a:schemeClr val="tx1"/>
                </a:solidFill>
              </a:rPr>
              <a:t>of</a:t>
            </a:r>
            <a:r>
              <a:rPr lang="cs-CZ">
                <a:solidFill>
                  <a:schemeClr val="tx1"/>
                </a:solidFill>
              </a:rPr>
              <a:t> animal </a:t>
            </a:r>
            <a:r>
              <a:rPr lang="cs-CZ" err="1">
                <a:solidFill>
                  <a:schemeClr val="tx1"/>
                </a:solidFill>
              </a:rPr>
              <a:t>production</a:t>
            </a:r>
            <a:r>
              <a:rPr lang="cs-CZ">
                <a:solidFill>
                  <a:schemeClr val="tx1"/>
                </a:solidFill>
              </a:rPr>
              <a:t>: </a:t>
            </a:r>
            <a:r>
              <a:rPr lang="cs-CZ" err="1">
                <a:solidFill>
                  <a:schemeClr val="tx1"/>
                </a:solidFill>
              </a:rPr>
              <a:t>Breeding</a:t>
            </a:r>
            <a:r>
              <a:rPr lang="cs-CZ">
                <a:solidFill>
                  <a:schemeClr val="tx1"/>
                </a:solidFill>
              </a:rPr>
              <a:t> </a:t>
            </a:r>
            <a:r>
              <a:rPr lang="cs-CZ" err="1">
                <a:solidFill>
                  <a:schemeClr val="tx1"/>
                </a:solidFill>
              </a:rPr>
              <a:t>pigs</a:t>
            </a:r>
            <a:r>
              <a:rPr lang="cs-CZ">
                <a:solidFill>
                  <a:schemeClr val="tx1"/>
                </a:solidFill>
              </a:rPr>
              <a:t> </a:t>
            </a:r>
            <a:endParaRPr lang="cs-CZ">
              <a:solidFill>
                <a:schemeClr val="tx1"/>
              </a:solidFill>
              <a:ea typeface="Calibri"/>
              <a:cs typeface="Calibri"/>
            </a:endParaRPr>
          </a:p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091BC35-8E3F-4201-BC58-0DBAE5131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5403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4A5DB95-A069-55AE-0D1F-A3BCFA3D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749667"/>
            <a:ext cx="5873768" cy="225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52D2C09-0872-A56D-8738-A5AD3FEFE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4238355"/>
            <a:ext cx="3271955" cy="196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5F3866AE-04F8-496F-A74C-42C18E37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54166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dirty="0" smtClean="0"/>
              <a:pPr algn="l"/>
              <a:t>7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1ADBF81B-6DAB-481C-B739-6CC3A5B2D2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93CCA518-8001-4E8D-B70B-AACDA980A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>
                <a:cs typeface="Calibri Light"/>
              </a:rPr>
              <a:t>PLANT PRODUCTION</a:t>
            </a:r>
            <a:endParaRPr lang="cs-CZ" sz="400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8F6E67E-EE0C-4E78-A996-2345B0754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8" y="2649167"/>
            <a:ext cx="10771188" cy="3060038"/>
          </a:xfrm>
        </p:spPr>
        <p:txBody>
          <a:bodyPr vert="horz" lIns="0" tIns="144000" rIns="91440" bIns="45720" rtlCol="0" anchor="t">
            <a:noAutofit/>
          </a:bodyPr>
          <a:lstStyle/>
          <a:p>
            <a:pPr>
              <a:buFont typeface="Arial,Sans-Serif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Rent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fields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(more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than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thousands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contracts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>
              <a:buFont typeface="Arial,Sans-Serif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Grow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: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cereal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and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oil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plant </a:t>
            </a:r>
          </a:p>
          <a:p>
            <a:pPr>
              <a:buFont typeface="Arial,Sans-Serif" panose="020B0604020202020204" pitchFamily="34" charset="0"/>
              <a:buChar char="•"/>
            </a:pP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Winter: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barley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oilseed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rape,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wheat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oat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,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rye</a:t>
            </a:r>
          </a:p>
          <a:p>
            <a:pPr>
              <a:buFont typeface="Arial,Sans-Serif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Spring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: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Barley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,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Wheat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,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Corn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 to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silage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,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Corn</a:t>
            </a:r>
            <a:endParaRPr lang="cs-CZ" err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Seedling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: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potato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seedling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,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sugar</a:t>
            </a:r>
            <a:r>
              <a:rPr lang="cs-CZ">
                <a:solidFill>
                  <a:schemeClr val="tx1"/>
                </a:solidFill>
                <a:ea typeface="+mn-lt"/>
                <a:cs typeface="Calibri"/>
              </a:rPr>
              <a:t> </a:t>
            </a:r>
            <a:r>
              <a:rPr lang="cs-CZ" err="1">
                <a:solidFill>
                  <a:schemeClr val="tx1"/>
                </a:solidFill>
                <a:ea typeface="+mn-lt"/>
                <a:cs typeface="Calibri"/>
              </a:rPr>
              <a:t>beet</a:t>
            </a:r>
            <a:endParaRPr lang="cs-CZ" err="1">
              <a:solidFill>
                <a:schemeClr val="tx1"/>
              </a:solidFill>
              <a:ea typeface="+mn-lt"/>
              <a:cs typeface="+mn-lt"/>
            </a:endParaRPr>
          </a:p>
          <a:p>
            <a:pPr>
              <a:buFont typeface="Arial,Sans-Serif" panose="020B0604020202020204" pitchFamily="34" charset="0"/>
              <a:buChar char="•"/>
            </a:pPr>
            <a:endParaRPr lang="cs-CZ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091BC35-8E3F-4201-BC58-0DBAE5131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5403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3074" name="Picture 2" descr="P &amp; L - 3 v 1 = kypření, aplikace N, setí podplodiny !!!🇨🇿... | Facebook">
            <a:extLst>
              <a:ext uri="{FF2B5EF4-FFF2-40B4-BE49-F238E27FC236}">
                <a16:creationId xmlns:a16="http://schemas.microsoft.com/office/drawing/2014/main" xmlns="" id="{39A3A377-63D5-3D9D-52D3-EB505711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3638531"/>
            <a:ext cx="2971031" cy="22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urofarms Agro-B s.r.o - Home | Facebook">
            <a:extLst>
              <a:ext uri="{FF2B5EF4-FFF2-40B4-BE49-F238E27FC236}">
                <a16:creationId xmlns:a16="http://schemas.microsoft.com/office/drawing/2014/main" xmlns="" id="{F48C1FFD-E8DE-963E-AC38-54CFD5C3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74072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5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1BF590D2-9CF4-403B-B0DA-38D49BDF2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447697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8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5E41475-C0FE-4E3A-B2D6-CE674C848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180000" tIns="36000" rIns="0" bIns="36000" rtlCol="0" anchor="t">
            <a:spAutoFit/>
          </a:bodyPr>
          <a:lstStyle/>
          <a:p>
            <a:endParaRPr lang="cs-CZ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7907672B-D81F-4E8A-9F47-80D6FE90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/>
              <a:t>MECHANIZATION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A098B233-0239-4695-A4ED-BFF4EC9B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144000" rIns="91440" bIns="45720" rtlCol="0"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Special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system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of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working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with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9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or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4.5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meters</a:t>
            </a:r>
            <a:endParaRPr lang="cs-CZ" err="1">
              <a:solidFill>
                <a:schemeClr val="tx1"/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Larger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machines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are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also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cs-CZ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used</a:t>
            </a:r>
            <a:r>
              <a:rPr lang="cs-CZ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Mostly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used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 John Deere</a:t>
            </a:r>
            <a:endParaRPr lang="cs-CZ">
              <a:solidFill>
                <a:schemeClr val="tx1"/>
              </a:solidFill>
              <a:latin typeface="Calibri" panose="020F0502020204030204" pitchFamily="34" charset="0"/>
              <a:ea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The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wheelbase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cs-CZ" err="1">
                <a:solidFill>
                  <a:schemeClr val="tx1"/>
                </a:solidFill>
                <a:ea typeface="+mn-lt"/>
                <a:cs typeface="+mn-lt"/>
              </a:rPr>
              <a:t>is</a:t>
            </a:r>
            <a:r>
              <a:rPr lang="cs-CZ">
                <a:solidFill>
                  <a:schemeClr val="tx1"/>
                </a:solidFill>
                <a:ea typeface="+mn-lt"/>
                <a:cs typeface="+mn-lt"/>
              </a:rPr>
              <a:t> 2.25 </a:t>
            </a:r>
            <a:endParaRPr lang="cs-CZ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93EE9FC-BE5C-4FA5-A093-C58673A25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807" y="6565403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7" name="Obrázek 7" descr="Obsah obrázku exteriér, tráva, země, zelená&#10;&#10;Popis se vygeneroval automaticky.">
            <a:extLst>
              <a:ext uri="{FF2B5EF4-FFF2-40B4-BE49-F238E27FC236}">
                <a16:creationId xmlns:a16="http://schemas.microsoft.com/office/drawing/2014/main" xmlns="" id="{575CB6B6-BD80-7C53-007A-7788481D9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814" y="4429566"/>
            <a:ext cx="2872067" cy="161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2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xmlns="" id="{B809DFB9-39E0-42ED-8FEC-D16CA999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1200" y="6312548"/>
            <a:ext cx="1312025" cy="365125"/>
          </a:xfrm>
        </p:spPr>
        <p:txBody>
          <a:bodyPr/>
          <a:lstStyle/>
          <a:p>
            <a:pPr algn="l"/>
            <a:fld id="{71DBFD53-1B7B-41EF-9308-7FCEB252F6CD}" type="slidenum">
              <a:rPr lang="en-GB" smtClean="0"/>
              <a:pPr algn="l"/>
              <a:t>9</a:t>
            </a:fld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44EAF4C-B43A-4000-BB9D-1BCA4D7C0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180000" tIns="36000" rIns="0" bIns="36000" rtlCol="0" anchor="t">
            <a:spAutoFit/>
          </a:bodyPr>
          <a:lstStyle/>
          <a:p>
            <a:r>
              <a:rPr lang="cs-CZ" dirty="0" err="1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Cultivator</a:t>
            </a:r>
            <a:endParaRPr lang="cs-CZ" dirty="0" err="1">
              <a:solidFill>
                <a:schemeClr val="tx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72821C3-A03B-4FE1-8FF6-EB96911DB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/>
              <a:t>MECHANIZATION </a:t>
            </a:r>
            <a:endParaRPr lang="cs-CZ" sz="4000">
              <a:cs typeface="Calibri Light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1709B10E-625F-4B51-ADA7-4A614F477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305297"/>
            <a:ext cx="10771188" cy="4783798"/>
          </a:xfrm>
        </p:spPr>
        <p:txBody>
          <a:bodyPr vert="horz" lIns="0" tIns="144000" rIns="91440" bIns="45720" rtlCol="0" anchor="t">
            <a:noAutofit/>
          </a:bodyPr>
          <a:lstStyle/>
          <a:p>
            <a:r>
              <a:rPr lang="cs-CZ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 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John Deere 8410R and disk cultivator </a:t>
            </a:r>
            <a:r>
              <a:rPr lang="en-GB" dirty="0" err="1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V</a:t>
            </a:r>
            <a:r>
              <a:rPr lang="en-GB" dirty="0" err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äderstad</a:t>
            </a:r>
            <a:r>
              <a:rPr lang="en-GB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 carrier XL 925</a:t>
            </a:r>
            <a:endParaRPr lang="en-GB" dirty="0">
              <a:solidFill>
                <a:schemeClr val="tx1"/>
              </a:solidFill>
              <a:effectLst/>
              <a:latin typeface="Calibri"/>
              <a:ea typeface="Calibri"/>
              <a:cs typeface="Calibri"/>
            </a:endParaRPr>
          </a:p>
          <a:p>
            <a:endParaRPr lang="cs-CZ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882CA50-689F-49B0-A322-8B9E6D0C4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5105" y="6523785"/>
            <a:ext cx="5026386" cy="153888"/>
          </a:xfrm>
        </p:spPr>
        <p:txBody>
          <a:bodyPr/>
          <a:lstStyle/>
          <a:p>
            <a:pPr algn="ctr"/>
            <a:r>
              <a:rPr lang="cs-CZ">
                <a:solidFill>
                  <a:schemeClr val="bg1"/>
                </a:solidFill>
              </a:rPr>
              <a:t>Vyšší odborná škola a Střední zemědělská škola Benešov</a:t>
            </a:r>
            <a:endParaRPr lang="en-GB">
              <a:solidFill>
                <a:schemeClr val="bg1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408E75A-B89E-D99B-DA24-E454FCDA6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2204864"/>
            <a:ext cx="4918559" cy="361346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16CB36F1-298E-A374-3CE6-630FEC66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366" y="1917852"/>
            <a:ext cx="3227654" cy="423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8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22B4AD7F445349B612C14A617C5885" ma:contentTypeVersion="5" ma:contentTypeDescription="Vytvoří nový dokument" ma:contentTypeScope="" ma:versionID="5bac763ff1f2cd73e2d8567101b72167">
  <xsd:schema xmlns:xsd="http://www.w3.org/2001/XMLSchema" xmlns:xs="http://www.w3.org/2001/XMLSchema" xmlns:p="http://schemas.microsoft.com/office/2006/metadata/properties" xmlns:ns2="266370f8-4851-4fb1-abe0-32afa8906a0e" xmlns:ns3="4327db9e-a6ae-422a-8cf3-327bac9b9579" targetNamespace="http://schemas.microsoft.com/office/2006/metadata/properties" ma:root="true" ma:fieldsID="be19227579c2d1bba40cbdd948788d1e" ns2:_="" ns3:_="">
    <xsd:import namespace="266370f8-4851-4fb1-abe0-32afa8906a0e"/>
    <xsd:import namespace="4327db9e-a6ae-422a-8cf3-327bac9b95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370f8-4851-4fb1-abe0-32afa8906a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7db9e-a6ae-422a-8cf3-327bac9b957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327db9e-a6ae-422a-8cf3-327bac9b9579">
      <UserInfo>
        <DisplayName>Matěj GRUBER</DisplayName>
        <AccountId>20</AccountId>
        <AccountType/>
      </UserInfo>
      <UserInfo>
        <DisplayName>Pavel Bořil</DisplayName>
        <AccountId>10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E5F4E8A-7ECD-4525-8C13-B3E3E147ED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95D719-4AF9-423A-819F-8E2753108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6370f8-4851-4fb1-abe0-32afa8906a0e"/>
    <ds:schemaRef ds:uri="4327db9e-a6ae-422a-8cf3-327bac9b9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1E83BD-953C-49B1-9678-388F472B3C6A}">
  <ds:schemaRefs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66370f8-4851-4fb1-abe0-32afa8906a0e"/>
    <ds:schemaRef ds:uri="http://purl.org/dc/terms/"/>
    <ds:schemaRef ds:uri="http://schemas.microsoft.com/office/infopath/2007/PartnerControls"/>
    <ds:schemaRef ds:uri="4327db9e-a6ae-422a-8cf3-327bac9b957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233</Words>
  <Application>Microsoft Office PowerPoint</Application>
  <PresentationFormat>Širokoúhlá obrazovka</PresentationFormat>
  <Paragraphs>106</Paragraphs>
  <Slides>16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7" baseType="lpstr">
      <vt:lpstr>Arial</vt:lpstr>
      <vt:lpstr>Arial,Sans-Serif</vt:lpstr>
      <vt:lpstr>Calibri</vt:lpstr>
      <vt:lpstr>Calibri Light</vt:lpstr>
      <vt:lpstr>Open Sans</vt:lpstr>
      <vt:lpstr>Open Sans SemiBold</vt:lpstr>
      <vt:lpstr>Roboto</vt:lpstr>
      <vt:lpstr>Times New Roman</vt:lpstr>
      <vt:lpstr>Wingdings</vt:lpstr>
      <vt:lpstr>Retrospektiva</vt:lpstr>
      <vt:lpstr>Diapositive think-cell</vt:lpstr>
      <vt:lpstr>Prezentace aplikace PowerPoint</vt:lpstr>
      <vt:lpstr>EUROFARMS WORLDWIDE</vt:lpstr>
      <vt:lpstr>EUROFARMS IN Czech republic</vt:lpstr>
      <vt:lpstr>EUROFARMS IN Czech republic</vt:lpstr>
      <vt:lpstr>KARDAŠOVA ŘEČICE</vt:lpstr>
      <vt:lpstr>ANIMALS PRODUCTION</vt:lpstr>
      <vt:lpstr>PLANT PRODUCTION</vt:lpstr>
      <vt:lpstr>MECHANIZATION</vt:lpstr>
      <vt:lpstr>MECHANIZATION </vt:lpstr>
      <vt:lpstr>MECHANIZATION</vt:lpstr>
      <vt:lpstr>MECHANIZATION</vt:lpstr>
      <vt:lpstr>MECHANIZATION</vt:lpstr>
      <vt:lpstr>MECHANIZATION  </vt:lpstr>
      <vt:lpstr>CTF  - Controlled Traffic Farming</vt:lpstr>
      <vt:lpstr>GPS</vt:lpstr>
      <vt:lpstr>Thank you for your attention 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Jitka Beránková</dc:creator>
  <cp:keywords/>
  <dc:description/>
  <cp:lastModifiedBy>Monika Brožová</cp:lastModifiedBy>
  <cp:revision>143</cp:revision>
  <cp:lastPrinted>2021-10-08T09:28:00Z</cp:lastPrinted>
  <dcterms:created xsi:type="dcterms:W3CDTF">2020-11-11T20:07:00Z</dcterms:created>
  <dcterms:modified xsi:type="dcterms:W3CDTF">2022-10-06T19:47:44Z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0x0101004F22B4AD7F445349B612C14A617C5885</vt:lpwstr>
  </property>
</Properties>
</file>